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oleObject" PartName="/ppt/embeddings/oleObject9.bin"/>
  <Override ContentType="application/vnd.openxmlformats-officedocument.oleObject" PartName="/ppt/embeddings/oleObject3.bin"/>
  <Override ContentType="application/vnd.openxmlformats-officedocument.oleObject" PartName="/ppt/embeddings/oleObject6.bin"/>
  <Override ContentType="application/vnd.openxmlformats-officedocument.oleObject" PartName="/ppt/embeddings/oleObject5.bin"/>
  <Override ContentType="application/vnd.openxmlformats-officedocument.oleObject" PartName="/ppt/embeddings/oleObject4.bin"/>
  <Override ContentType="application/vnd.openxmlformats-officedocument.oleObject" PartName="/ppt/embeddings/oleObject7.bin"/>
  <Override ContentType="application/vnd.openxmlformats-officedocument.oleObject" PartName="/ppt/embeddings/oleObject2.bin"/>
  <Override ContentType="application/vnd.openxmlformats-officedocument.oleObject" PartName="/ppt/embeddings/oleObject10.bin"/>
  <Override ContentType="application/vnd.openxmlformats-officedocument.oleObject" PartName="/ppt/embeddings/oleObject1.bin"/>
  <Override ContentType="application/vnd.openxmlformats-officedocument.oleObject" PartName="/ppt/embeddings/oleObject8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62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7" roundtripDataSignature="AMtx7mi9HDz0M3NGxZYW/93QW60PPG7T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62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1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5.png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drawings/_rels/vmlDrawing4.vml.rels><?xml version="1.0" encoding="UTF-8" standalone="yes"?>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5.vml.rels><?xml version="1.0" encoding="UTF-8" standalone="yes"?>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5283200" cy="145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6905979" y="0"/>
            <a:ext cx="5283200" cy="145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5228034" y="361652"/>
            <a:ext cx="1735931" cy="97646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219200" y="1392362"/>
            <a:ext cx="9753600" cy="1139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2748056"/>
            <a:ext cx="5283200" cy="1451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6905979" y="2748056"/>
            <a:ext cx="5283200" cy="1451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/>
          <p:nvPr>
            <p:ph idx="2" type="sldImg"/>
          </p:nvPr>
        </p:nvSpPr>
        <p:spPr>
          <a:xfrm>
            <a:off x="5227638" y="361950"/>
            <a:ext cx="1736725" cy="976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1219200" y="1392362"/>
            <a:ext cx="9753600" cy="1139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:notes"/>
          <p:cNvSpPr txBox="1"/>
          <p:nvPr>
            <p:ph idx="12" type="sldNum"/>
          </p:nvPr>
        </p:nvSpPr>
        <p:spPr>
          <a:xfrm>
            <a:off x="6905979" y="2748056"/>
            <a:ext cx="5283200" cy="1451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/>
          <p:nvPr>
            <p:ph idx="1" type="body"/>
          </p:nvPr>
        </p:nvSpPr>
        <p:spPr>
          <a:xfrm>
            <a:off x="1219200" y="1392362"/>
            <a:ext cx="9753600" cy="11392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0:notes"/>
          <p:cNvSpPr/>
          <p:nvPr>
            <p:ph idx="2" type="sldImg"/>
          </p:nvPr>
        </p:nvSpPr>
        <p:spPr>
          <a:xfrm>
            <a:off x="5228034" y="361652"/>
            <a:ext cx="1735931" cy="97646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 txBox="1"/>
          <p:nvPr>
            <p:ph idx="1" type="body"/>
          </p:nvPr>
        </p:nvSpPr>
        <p:spPr>
          <a:xfrm>
            <a:off x="1219200" y="1392362"/>
            <a:ext cx="9753600" cy="11392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1:notes"/>
          <p:cNvSpPr/>
          <p:nvPr>
            <p:ph idx="2" type="sldImg"/>
          </p:nvPr>
        </p:nvSpPr>
        <p:spPr>
          <a:xfrm>
            <a:off x="5228034" y="361652"/>
            <a:ext cx="1735931" cy="97646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/>
          <p:nvPr>
            <p:ph idx="1" type="body"/>
          </p:nvPr>
        </p:nvSpPr>
        <p:spPr>
          <a:xfrm>
            <a:off x="1219200" y="1392362"/>
            <a:ext cx="9753600" cy="11392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2:notes"/>
          <p:cNvSpPr/>
          <p:nvPr>
            <p:ph idx="2" type="sldImg"/>
          </p:nvPr>
        </p:nvSpPr>
        <p:spPr>
          <a:xfrm>
            <a:off x="5228034" y="361652"/>
            <a:ext cx="1735931" cy="97646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:notes"/>
          <p:cNvSpPr/>
          <p:nvPr>
            <p:ph idx="2" type="sldImg"/>
          </p:nvPr>
        </p:nvSpPr>
        <p:spPr>
          <a:xfrm>
            <a:off x="5227638" y="361950"/>
            <a:ext cx="1736725" cy="976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3:notes"/>
          <p:cNvSpPr txBox="1"/>
          <p:nvPr>
            <p:ph idx="1" type="body"/>
          </p:nvPr>
        </p:nvSpPr>
        <p:spPr>
          <a:xfrm>
            <a:off x="1219200" y="1392362"/>
            <a:ext cx="9753600" cy="1139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:notes"/>
          <p:cNvSpPr txBox="1"/>
          <p:nvPr>
            <p:ph idx="1" type="body"/>
          </p:nvPr>
        </p:nvSpPr>
        <p:spPr>
          <a:xfrm>
            <a:off x="1219200" y="1392362"/>
            <a:ext cx="9753600" cy="11392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4:notes"/>
          <p:cNvSpPr/>
          <p:nvPr>
            <p:ph idx="2" type="sldImg"/>
          </p:nvPr>
        </p:nvSpPr>
        <p:spPr>
          <a:xfrm>
            <a:off x="5228034" y="361652"/>
            <a:ext cx="1735931" cy="97646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5:notes"/>
          <p:cNvSpPr txBox="1"/>
          <p:nvPr>
            <p:ph idx="1" type="body"/>
          </p:nvPr>
        </p:nvSpPr>
        <p:spPr>
          <a:xfrm>
            <a:off x="1219200" y="1392362"/>
            <a:ext cx="9753600" cy="11392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5:notes"/>
          <p:cNvSpPr/>
          <p:nvPr>
            <p:ph idx="2" type="sldImg"/>
          </p:nvPr>
        </p:nvSpPr>
        <p:spPr>
          <a:xfrm>
            <a:off x="5228034" y="361652"/>
            <a:ext cx="1735931" cy="97646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6:notes"/>
          <p:cNvSpPr txBox="1"/>
          <p:nvPr>
            <p:ph idx="1" type="body"/>
          </p:nvPr>
        </p:nvSpPr>
        <p:spPr>
          <a:xfrm>
            <a:off x="1219200" y="1392362"/>
            <a:ext cx="9753600" cy="11392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6:notes"/>
          <p:cNvSpPr/>
          <p:nvPr>
            <p:ph idx="2" type="sldImg"/>
          </p:nvPr>
        </p:nvSpPr>
        <p:spPr>
          <a:xfrm>
            <a:off x="5228034" y="361652"/>
            <a:ext cx="1735931" cy="97646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7:notes"/>
          <p:cNvSpPr txBox="1"/>
          <p:nvPr>
            <p:ph idx="1" type="body"/>
          </p:nvPr>
        </p:nvSpPr>
        <p:spPr>
          <a:xfrm>
            <a:off x="1219200" y="1392362"/>
            <a:ext cx="9753600" cy="11392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7:notes"/>
          <p:cNvSpPr/>
          <p:nvPr>
            <p:ph idx="2" type="sldImg"/>
          </p:nvPr>
        </p:nvSpPr>
        <p:spPr>
          <a:xfrm>
            <a:off x="5228034" y="361652"/>
            <a:ext cx="1735931" cy="97646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8:notes"/>
          <p:cNvSpPr txBox="1"/>
          <p:nvPr>
            <p:ph idx="1" type="body"/>
          </p:nvPr>
        </p:nvSpPr>
        <p:spPr>
          <a:xfrm>
            <a:off x="1219200" y="1392362"/>
            <a:ext cx="9753600" cy="11392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8:notes"/>
          <p:cNvSpPr/>
          <p:nvPr>
            <p:ph idx="2" type="sldImg"/>
          </p:nvPr>
        </p:nvSpPr>
        <p:spPr>
          <a:xfrm>
            <a:off x="5228034" y="361652"/>
            <a:ext cx="1735931" cy="97646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9:notes"/>
          <p:cNvSpPr txBox="1"/>
          <p:nvPr>
            <p:ph idx="1" type="body"/>
          </p:nvPr>
        </p:nvSpPr>
        <p:spPr>
          <a:xfrm>
            <a:off x="1219200" y="1392362"/>
            <a:ext cx="9753600" cy="11392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9:notes"/>
          <p:cNvSpPr/>
          <p:nvPr>
            <p:ph idx="2" type="sldImg"/>
          </p:nvPr>
        </p:nvSpPr>
        <p:spPr>
          <a:xfrm>
            <a:off x="5228034" y="361652"/>
            <a:ext cx="1735931" cy="97646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1219200" y="1392362"/>
            <a:ext cx="9753600" cy="11392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/>
          <p:nvPr>
            <p:ph idx="2" type="sldImg"/>
          </p:nvPr>
        </p:nvSpPr>
        <p:spPr>
          <a:xfrm>
            <a:off x="5228034" y="361652"/>
            <a:ext cx="1735931" cy="97646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:notes"/>
          <p:cNvSpPr txBox="1"/>
          <p:nvPr>
            <p:ph idx="1" type="body"/>
          </p:nvPr>
        </p:nvSpPr>
        <p:spPr>
          <a:xfrm>
            <a:off x="1219200" y="1392362"/>
            <a:ext cx="9753600" cy="11392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0:notes"/>
          <p:cNvSpPr/>
          <p:nvPr>
            <p:ph idx="2" type="sldImg"/>
          </p:nvPr>
        </p:nvSpPr>
        <p:spPr>
          <a:xfrm>
            <a:off x="5228034" y="361652"/>
            <a:ext cx="1735931" cy="97646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1:notes"/>
          <p:cNvSpPr txBox="1"/>
          <p:nvPr>
            <p:ph idx="1" type="body"/>
          </p:nvPr>
        </p:nvSpPr>
        <p:spPr>
          <a:xfrm>
            <a:off x="1219200" y="1392362"/>
            <a:ext cx="9753600" cy="11392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1:notes"/>
          <p:cNvSpPr/>
          <p:nvPr>
            <p:ph idx="2" type="sldImg"/>
          </p:nvPr>
        </p:nvSpPr>
        <p:spPr>
          <a:xfrm>
            <a:off x="5228034" y="361652"/>
            <a:ext cx="1735931" cy="97646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1219200" y="1392362"/>
            <a:ext cx="9753600" cy="11392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/>
          <p:nvPr>
            <p:ph idx="2" type="sldImg"/>
          </p:nvPr>
        </p:nvSpPr>
        <p:spPr>
          <a:xfrm>
            <a:off x="5228034" y="361652"/>
            <a:ext cx="1735931" cy="97646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1219200" y="1392362"/>
            <a:ext cx="9753600" cy="11392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5228034" y="361652"/>
            <a:ext cx="1735931" cy="97646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1219200" y="1392362"/>
            <a:ext cx="9753600" cy="11392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/>
          <p:nvPr>
            <p:ph idx="2" type="sldImg"/>
          </p:nvPr>
        </p:nvSpPr>
        <p:spPr>
          <a:xfrm>
            <a:off x="5228034" y="361652"/>
            <a:ext cx="1735931" cy="97646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1219200" y="1392362"/>
            <a:ext cx="9753600" cy="11392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5228034" y="361652"/>
            <a:ext cx="1735931" cy="97646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1219200" y="1392362"/>
            <a:ext cx="9753600" cy="11392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:notes"/>
          <p:cNvSpPr/>
          <p:nvPr>
            <p:ph idx="2" type="sldImg"/>
          </p:nvPr>
        </p:nvSpPr>
        <p:spPr>
          <a:xfrm>
            <a:off x="5228034" y="361652"/>
            <a:ext cx="1735931" cy="97646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1219200" y="1392362"/>
            <a:ext cx="9753600" cy="11392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8:notes"/>
          <p:cNvSpPr/>
          <p:nvPr>
            <p:ph idx="2" type="sldImg"/>
          </p:nvPr>
        </p:nvSpPr>
        <p:spPr>
          <a:xfrm>
            <a:off x="5228034" y="361652"/>
            <a:ext cx="1735931" cy="97646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/>
          <p:nvPr>
            <p:ph idx="1" type="body"/>
          </p:nvPr>
        </p:nvSpPr>
        <p:spPr>
          <a:xfrm>
            <a:off x="1219200" y="1392362"/>
            <a:ext cx="9753600" cy="11392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9:notes"/>
          <p:cNvSpPr/>
          <p:nvPr>
            <p:ph idx="2" type="sldImg"/>
          </p:nvPr>
        </p:nvSpPr>
        <p:spPr>
          <a:xfrm>
            <a:off x="5228034" y="361652"/>
            <a:ext cx="1735931" cy="97646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3"/>
          <p:cNvSpPr txBox="1"/>
          <p:nvPr>
            <p:ph type="ctrTitle"/>
          </p:nvPr>
        </p:nvSpPr>
        <p:spPr>
          <a:xfrm>
            <a:off x="1811654" y="382778"/>
            <a:ext cx="552069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3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4"/>
          <p:cNvSpPr txBox="1"/>
          <p:nvPr>
            <p:ph type="title"/>
          </p:nvPr>
        </p:nvSpPr>
        <p:spPr>
          <a:xfrm>
            <a:off x="1811654" y="382778"/>
            <a:ext cx="552069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" type="body"/>
          </p:nvPr>
        </p:nvSpPr>
        <p:spPr>
          <a:xfrm>
            <a:off x="745476" y="1151052"/>
            <a:ext cx="7653047" cy="2494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AE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5"/>
          <p:cNvSpPr/>
          <p:nvPr/>
        </p:nvSpPr>
        <p:spPr>
          <a:xfrm>
            <a:off x="4309795" y="1023556"/>
            <a:ext cx="524510" cy="0"/>
          </a:xfrm>
          <a:custGeom>
            <a:rect b="b" l="l" r="r" t="t"/>
            <a:pathLst>
              <a:path extrusionOk="0" h="120000" w="524510">
                <a:moveTo>
                  <a:pt x="0" y="0"/>
                </a:moveTo>
                <a:lnTo>
                  <a:pt x="524400" y="0"/>
                </a:lnTo>
              </a:path>
            </a:pathLst>
          </a:custGeom>
          <a:noFill/>
          <a:ln cap="flat" cmpd="sng" w="38100">
            <a:solidFill>
              <a:srgbClr val="5C65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5"/>
          <p:cNvSpPr txBox="1"/>
          <p:nvPr>
            <p:ph type="title"/>
          </p:nvPr>
        </p:nvSpPr>
        <p:spPr>
          <a:xfrm>
            <a:off x="1811654" y="382778"/>
            <a:ext cx="552069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 txBox="1"/>
          <p:nvPr>
            <p:ph type="title"/>
          </p:nvPr>
        </p:nvSpPr>
        <p:spPr>
          <a:xfrm>
            <a:off x="1811654" y="382778"/>
            <a:ext cx="552069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7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7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7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AE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2"/>
          <p:cNvSpPr txBox="1"/>
          <p:nvPr>
            <p:ph type="title"/>
          </p:nvPr>
        </p:nvSpPr>
        <p:spPr>
          <a:xfrm>
            <a:off x="1811654" y="382778"/>
            <a:ext cx="552069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22"/>
          <p:cNvSpPr txBox="1"/>
          <p:nvPr>
            <p:ph idx="1" type="body"/>
          </p:nvPr>
        </p:nvSpPr>
        <p:spPr>
          <a:xfrm>
            <a:off x="745476" y="1151052"/>
            <a:ext cx="7653047" cy="2494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2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8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8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8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8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8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8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8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8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8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vmlDrawing" Target="../drawings/vmlDrawing4.vml"/><Relationship Id="rId4" Type="http://schemas.openxmlformats.org/officeDocument/2006/relationships/image" Target="../media/image31.png"/><Relationship Id="rId5" Type="http://schemas.openxmlformats.org/officeDocument/2006/relationships/image" Target="../media/image21.png"/><Relationship Id="rId6" Type="http://schemas.openxmlformats.org/officeDocument/2006/relationships/oleObject" Target="../embeddings/oleObject8.bin"/><Relationship Id="rId7" Type="http://schemas.openxmlformats.org/officeDocument/2006/relationships/oleObject" Target="../embeddings/oleObject8.bin"/><Relationship Id="rId8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22.png"/><Relationship Id="rId6" Type="http://schemas.openxmlformats.org/officeDocument/2006/relationships/image" Target="../media/image27.png"/><Relationship Id="rId7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vmlDrawing" Target="../drawings/vmlDrawing5.vml"/><Relationship Id="rId4" Type="http://schemas.openxmlformats.org/officeDocument/2006/relationships/image" Target="../media/image30.png"/><Relationship Id="rId9" Type="http://schemas.openxmlformats.org/officeDocument/2006/relationships/oleObject" Target="../embeddings/oleObject10.bin"/><Relationship Id="rId5" Type="http://schemas.openxmlformats.org/officeDocument/2006/relationships/oleObject" Target="../embeddings/oleObject9.bin"/><Relationship Id="rId6" Type="http://schemas.openxmlformats.org/officeDocument/2006/relationships/oleObject" Target="../embeddings/oleObject9.bin"/><Relationship Id="rId7" Type="http://schemas.openxmlformats.org/officeDocument/2006/relationships/image" Target="../media/image28.png"/><Relationship Id="rId8" Type="http://schemas.openxmlformats.org/officeDocument/2006/relationships/oleObject" Target="../embeddings/oleObject10.bin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Relationship Id="rId4" Type="http://schemas.openxmlformats.org/officeDocument/2006/relationships/image" Target="../media/image35.jpg"/><Relationship Id="rId5" Type="http://schemas.openxmlformats.org/officeDocument/2006/relationships/image" Target="../media/image34.jpg"/><Relationship Id="rId6" Type="http://schemas.openxmlformats.org/officeDocument/2006/relationships/image" Target="../media/image4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jpg"/><Relationship Id="rId4" Type="http://schemas.openxmlformats.org/officeDocument/2006/relationships/image" Target="../media/image40.jpg"/><Relationship Id="rId5" Type="http://schemas.openxmlformats.org/officeDocument/2006/relationships/image" Target="../media/image3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6.png"/><Relationship Id="rId7" Type="http://schemas.openxmlformats.org/officeDocument/2006/relationships/oleObject" Target="../embeddings/oleObject2.bin"/><Relationship Id="rId8" Type="http://schemas.openxmlformats.org/officeDocument/2006/relationships/oleObject" Target="../embeddings/oleObject2.bin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vmlDrawing" Target="../drawings/vmlDrawing2.vml"/><Relationship Id="rId4" Type="http://schemas.openxmlformats.org/officeDocument/2006/relationships/oleObject" Target="../embeddings/oleObject3.bin"/><Relationship Id="rId5" Type="http://schemas.openxmlformats.org/officeDocument/2006/relationships/oleObject" Target="../embeddings/oleObject3.bin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oleObject" Target="../embeddings/oleObject6.bin"/><Relationship Id="rId10" Type="http://schemas.openxmlformats.org/officeDocument/2006/relationships/oleObject" Target="../embeddings/oleObject6.bin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vmlDrawing" Target="../drawings/vmlDrawing3.vml"/><Relationship Id="rId4" Type="http://schemas.openxmlformats.org/officeDocument/2006/relationships/oleObject" Target="../embeddings/oleObject4.bin"/><Relationship Id="rId9" Type="http://schemas.openxmlformats.org/officeDocument/2006/relationships/image" Target="../media/image15.png"/><Relationship Id="rId15" Type="http://schemas.openxmlformats.org/officeDocument/2006/relationships/image" Target="../media/image4.png"/><Relationship Id="rId14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6" Type="http://schemas.openxmlformats.org/officeDocument/2006/relationships/image" Target="../media/image3.png"/><Relationship Id="rId7" Type="http://schemas.openxmlformats.org/officeDocument/2006/relationships/oleObject" Target="../embeddings/oleObject5.bin"/><Relationship Id="rId8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/>
          <p:nvPr/>
        </p:nvSpPr>
        <p:spPr>
          <a:xfrm>
            <a:off x="4697130" y="607682"/>
            <a:ext cx="4373245" cy="3760470"/>
          </a:xfrm>
          <a:custGeom>
            <a:rect b="b" l="l" r="r" t="t"/>
            <a:pathLst>
              <a:path extrusionOk="0" h="3760470" w="4373245">
                <a:moveTo>
                  <a:pt x="2110755" y="0"/>
                </a:moveTo>
                <a:lnTo>
                  <a:pt x="2062878" y="2499"/>
                </a:lnTo>
                <a:lnTo>
                  <a:pt x="2015497" y="9792"/>
                </a:lnTo>
                <a:lnTo>
                  <a:pt x="1968812" y="21566"/>
                </a:lnTo>
                <a:lnTo>
                  <a:pt x="1923025" y="37514"/>
                </a:lnTo>
                <a:lnTo>
                  <a:pt x="1878337" y="57324"/>
                </a:lnTo>
                <a:lnTo>
                  <a:pt x="1834950" y="80686"/>
                </a:lnTo>
                <a:lnTo>
                  <a:pt x="1793065" y="107290"/>
                </a:lnTo>
                <a:lnTo>
                  <a:pt x="1752884" y="136826"/>
                </a:lnTo>
                <a:lnTo>
                  <a:pt x="1714607" y="168985"/>
                </a:lnTo>
                <a:lnTo>
                  <a:pt x="1678436" y="203455"/>
                </a:lnTo>
                <a:lnTo>
                  <a:pt x="1644573" y="239927"/>
                </a:lnTo>
                <a:lnTo>
                  <a:pt x="1613219" y="278091"/>
                </a:lnTo>
                <a:lnTo>
                  <a:pt x="1582612" y="319837"/>
                </a:lnTo>
                <a:lnTo>
                  <a:pt x="1554051" y="362844"/>
                </a:lnTo>
                <a:lnTo>
                  <a:pt x="1527312" y="406970"/>
                </a:lnTo>
                <a:lnTo>
                  <a:pt x="1502170" y="452074"/>
                </a:lnTo>
                <a:lnTo>
                  <a:pt x="1478401" y="498016"/>
                </a:lnTo>
                <a:lnTo>
                  <a:pt x="1455780" y="544655"/>
                </a:lnTo>
                <a:lnTo>
                  <a:pt x="1434083" y="591849"/>
                </a:lnTo>
                <a:lnTo>
                  <a:pt x="1413085" y="639458"/>
                </a:lnTo>
                <a:lnTo>
                  <a:pt x="1392563" y="687340"/>
                </a:lnTo>
                <a:lnTo>
                  <a:pt x="1352044" y="783363"/>
                </a:lnTo>
                <a:lnTo>
                  <a:pt x="1331599" y="831221"/>
                </a:lnTo>
                <a:lnTo>
                  <a:pt x="1310731" y="878789"/>
                </a:lnTo>
                <a:lnTo>
                  <a:pt x="1290627" y="922758"/>
                </a:lnTo>
                <a:lnTo>
                  <a:pt x="1269532" y="966535"/>
                </a:lnTo>
                <a:lnTo>
                  <a:pt x="1247347" y="1009913"/>
                </a:lnTo>
                <a:lnTo>
                  <a:pt x="1223974" y="1052688"/>
                </a:lnTo>
                <a:lnTo>
                  <a:pt x="1199316" y="1094654"/>
                </a:lnTo>
                <a:lnTo>
                  <a:pt x="1173275" y="1135607"/>
                </a:lnTo>
                <a:lnTo>
                  <a:pt x="1145753" y="1175340"/>
                </a:lnTo>
                <a:lnTo>
                  <a:pt x="1116652" y="1213649"/>
                </a:lnTo>
                <a:lnTo>
                  <a:pt x="1085874" y="1250328"/>
                </a:lnTo>
                <a:lnTo>
                  <a:pt x="1053321" y="1285172"/>
                </a:lnTo>
                <a:lnTo>
                  <a:pt x="1018895" y="1317976"/>
                </a:lnTo>
                <a:lnTo>
                  <a:pt x="982499" y="1348534"/>
                </a:lnTo>
                <a:lnTo>
                  <a:pt x="944035" y="1376641"/>
                </a:lnTo>
                <a:lnTo>
                  <a:pt x="903404" y="1402092"/>
                </a:lnTo>
                <a:lnTo>
                  <a:pt x="859720" y="1425168"/>
                </a:lnTo>
                <a:lnTo>
                  <a:pt x="814684" y="1445298"/>
                </a:lnTo>
                <a:lnTo>
                  <a:pt x="768551" y="1463037"/>
                </a:lnTo>
                <a:lnTo>
                  <a:pt x="721578" y="1478938"/>
                </a:lnTo>
                <a:lnTo>
                  <a:pt x="674023" y="1493554"/>
                </a:lnTo>
                <a:lnTo>
                  <a:pt x="578192" y="1521149"/>
                </a:lnTo>
                <a:lnTo>
                  <a:pt x="530430" y="1535235"/>
                </a:lnTo>
                <a:lnTo>
                  <a:pt x="483113" y="1550251"/>
                </a:lnTo>
                <a:lnTo>
                  <a:pt x="436498" y="1566751"/>
                </a:lnTo>
                <a:lnTo>
                  <a:pt x="390841" y="1585289"/>
                </a:lnTo>
                <a:lnTo>
                  <a:pt x="346399" y="1606418"/>
                </a:lnTo>
                <a:lnTo>
                  <a:pt x="303430" y="1630692"/>
                </a:lnTo>
                <a:lnTo>
                  <a:pt x="265133" y="1656571"/>
                </a:lnTo>
                <a:lnTo>
                  <a:pt x="229332" y="1685235"/>
                </a:lnTo>
                <a:lnTo>
                  <a:pt x="196045" y="1716486"/>
                </a:lnTo>
                <a:lnTo>
                  <a:pt x="165294" y="1750124"/>
                </a:lnTo>
                <a:lnTo>
                  <a:pt x="137098" y="1785951"/>
                </a:lnTo>
                <a:lnTo>
                  <a:pt x="111476" y="1823767"/>
                </a:lnTo>
                <a:lnTo>
                  <a:pt x="88448" y="1863375"/>
                </a:lnTo>
                <a:lnTo>
                  <a:pt x="68035" y="1904574"/>
                </a:lnTo>
                <a:lnTo>
                  <a:pt x="50256" y="1947167"/>
                </a:lnTo>
                <a:lnTo>
                  <a:pt x="35130" y="1990955"/>
                </a:lnTo>
                <a:lnTo>
                  <a:pt x="22678" y="2035738"/>
                </a:lnTo>
                <a:lnTo>
                  <a:pt x="12919" y="2081318"/>
                </a:lnTo>
                <a:lnTo>
                  <a:pt x="5873" y="2127496"/>
                </a:lnTo>
                <a:lnTo>
                  <a:pt x="1560" y="2174073"/>
                </a:lnTo>
                <a:lnTo>
                  <a:pt x="0" y="2220850"/>
                </a:lnTo>
                <a:lnTo>
                  <a:pt x="1211" y="2267629"/>
                </a:lnTo>
                <a:lnTo>
                  <a:pt x="5215" y="2314210"/>
                </a:lnTo>
                <a:lnTo>
                  <a:pt x="12031" y="2360395"/>
                </a:lnTo>
                <a:lnTo>
                  <a:pt x="21679" y="2405986"/>
                </a:lnTo>
                <a:lnTo>
                  <a:pt x="34178" y="2450782"/>
                </a:lnTo>
                <a:lnTo>
                  <a:pt x="50147" y="2496874"/>
                </a:lnTo>
                <a:lnTo>
                  <a:pt x="68658" y="2541786"/>
                </a:lnTo>
                <a:lnTo>
                  <a:pt x="89598" y="2585488"/>
                </a:lnTo>
                <a:lnTo>
                  <a:pt x="112857" y="2627947"/>
                </a:lnTo>
                <a:lnTo>
                  <a:pt x="138324" y="2669131"/>
                </a:lnTo>
                <a:lnTo>
                  <a:pt x="165889" y="2709009"/>
                </a:lnTo>
                <a:lnTo>
                  <a:pt x="195439" y="2747548"/>
                </a:lnTo>
                <a:lnTo>
                  <a:pt x="226864" y="2784718"/>
                </a:lnTo>
                <a:lnTo>
                  <a:pt x="260054" y="2820485"/>
                </a:lnTo>
                <a:lnTo>
                  <a:pt x="294898" y="2854819"/>
                </a:lnTo>
                <a:lnTo>
                  <a:pt x="331284" y="2887687"/>
                </a:lnTo>
                <a:lnTo>
                  <a:pt x="369101" y="2919058"/>
                </a:lnTo>
                <a:lnTo>
                  <a:pt x="408239" y="2948900"/>
                </a:lnTo>
                <a:lnTo>
                  <a:pt x="448587" y="2977180"/>
                </a:lnTo>
                <a:lnTo>
                  <a:pt x="490034" y="3003867"/>
                </a:lnTo>
                <a:lnTo>
                  <a:pt x="532469" y="3028930"/>
                </a:lnTo>
                <a:lnTo>
                  <a:pt x="575781" y="3052335"/>
                </a:lnTo>
                <a:lnTo>
                  <a:pt x="619859" y="3074053"/>
                </a:lnTo>
                <a:lnTo>
                  <a:pt x="664593" y="3094050"/>
                </a:lnTo>
                <a:lnTo>
                  <a:pt x="711006" y="3112855"/>
                </a:lnTo>
                <a:lnTo>
                  <a:pt x="757927" y="3130084"/>
                </a:lnTo>
                <a:lnTo>
                  <a:pt x="805319" y="3145799"/>
                </a:lnTo>
                <a:lnTo>
                  <a:pt x="853149" y="3160060"/>
                </a:lnTo>
                <a:lnTo>
                  <a:pt x="901380" y="3172928"/>
                </a:lnTo>
                <a:lnTo>
                  <a:pt x="949977" y="3184463"/>
                </a:lnTo>
                <a:lnTo>
                  <a:pt x="998906" y="3194726"/>
                </a:lnTo>
                <a:lnTo>
                  <a:pt x="1048130" y="3203778"/>
                </a:lnTo>
                <a:lnTo>
                  <a:pt x="1097614" y="3211680"/>
                </a:lnTo>
                <a:lnTo>
                  <a:pt x="1147323" y="3218493"/>
                </a:lnTo>
                <a:lnTo>
                  <a:pt x="1197221" y="3224276"/>
                </a:lnTo>
                <a:lnTo>
                  <a:pt x="1247275" y="3229091"/>
                </a:lnTo>
                <a:lnTo>
                  <a:pt x="1297447" y="3232999"/>
                </a:lnTo>
                <a:lnTo>
                  <a:pt x="1347702" y="3236060"/>
                </a:lnTo>
                <a:lnTo>
                  <a:pt x="1398006" y="3238335"/>
                </a:lnTo>
                <a:lnTo>
                  <a:pt x="1448324" y="3239885"/>
                </a:lnTo>
                <a:lnTo>
                  <a:pt x="1498618" y="3240771"/>
                </a:lnTo>
                <a:lnTo>
                  <a:pt x="1575792" y="3240976"/>
                </a:lnTo>
                <a:lnTo>
                  <a:pt x="1709550" y="3239644"/>
                </a:lnTo>
                <a:lnTo>
                  <a:pt x="1754342" y="3239452"/>
                </a:lnTo>
                <a:lnTo>
                  <a:pt x="1807308" y="3239821"/>
                </a:lnTo>
                <a:lnTo>
                  <a:pt x="1860152" y="3241141"/>
                </a:lnTo>
                <a:lnTo>
                  <a:pt x="1912766" y="3243733"/>
                </a:lnTo>
                <a:lnTo>
                  <a:pt x="1965038" y="3247920"/>
                </a:lnTo>
                <a:lnTo>
                  <a:pt x="2016859" y="3254021"/>
                </a:lnTo>
                <a:lnTo>
                  <a:pt x="2068117" y="3262359"/>
                </a:lnTo>
                <a:lnTo>
                  <a:pt x="2118703" y="3273255"/>
                </a:lnTo>
                <a:lnTo>
                  <a:pt x="2168507" y="3287029"/>
                </a:lnTo>
                <a:lnTo>
                  <a:pt x="2217418" y="3304003"/>
                </a:lnTo>
                <a:lnTo>
                  <a:pt x="2265326" y="3324499"/>
                </a:lnTo>
                <a:lnTo>
                  <a:pt x="2311090" y="3348148"/>
                </a:lnTo>
                <a:lnTo>
                  <a:pt x="2355157" y="3374609"/>
                </a:lnTo>
                <a:lnTo>
                  <a:pt x="2397852" y="3403352"/>
                </a:lnTo>
                <a:lnTo>
                  <a:pt x="2439498" y="3433842"/>
                </a:lnTo>
                <a:lnTo>
                  <a:pt x="2480421" y="3465549"/>
                </a:lnTo>
                <a:lnTo>
                  <a:pt x="2561392" y="3530480"/>
                </a:lnTo>
                <a:lnTo>
                  <a:pt x="2602088" y="3562640"/>
                </a:lnTo>
                <a:lnTo>
                  <a:pt x="2643357" y="3593887"/>
                </a:lnTo>
                <a:lnTo>
                  <a:pt x="2685524" y="3623688"/>
                </a:lnTo>
                <a:lnTo>
                  <a:pt x="2728913" y="3651511"/>
                </a:lnTo>
                <a:lnTo>
                  <a:pt x="2773847" y="3676823"/>
                </a:lnTo>
                <a:lnTo>
                  <a:pt x="2820218" y="3698901"/>
                </a:lnTo>
                <a:lnTo>
                  <a:pt x="2868014" y="3717624"/>
                </a:lnTo>
                <a:lnTo>
                  <a:pt x="2916998" y="3732980"/>
                </a:lnTo>
                <a:lnTo>
                  <a:pt x="2966930" y="3744950"/>
                </a:lnTo>
                <a:lnTo>
                  <a:pt x="3017573" y="3753520"/>
                </a:lnTo>
                <a:lnTo>
                  <a:pt x="3068688" y="3758673"/>
                </a:lnTo>
                <a:lnTo>
                  <a:pt x="3120036" y="3760395"/>
                </a:lnTo>
                <a:lnTo>
                  <a:pt x="3171130" y="3758684"/>
                </a:lnTo>
                <a:lnTo>
                  <a:pt x="3221981" y="3753539"/>
                </a:lnTo>
                <a:lnTo>
                  <a:pt x="3272352" y="3744945"/>
                </a:lnTo>
                <a:lnTo>
                  <a:pt x="3322011" y="3732882"/>
                </a:lnTo>
                <a:lnTo>
                  <a:pt x="3370722" y="3717335"/>
                </a:lnTo>
                <a:lnTo>
                  <a:pt x="3412494" y="3700952"/>
                </a:lnTo>
                <a:lnTo>
                  <a:pt x="3453232" y="3682236"/>
                </a:lnTo>
                <a:lnTo>
                  <a:pt x="3492947" y="3661278"/>
                </a:lnTo>
                <a:lnTo>
                  <a:pt x="3531649" y="3638166"/>
                </a:lnTo>
                <a:lnTo>
                  <a:pt x="3569346" y="3612990"/>
                </a:lnTo>
                <a:lnTo>
                  <a:pt x="3606050" y="3585840"/>
                </a:lnTo>
                <a:lnTo>
                  <a:pt x="3641769" y="3556805"/>
                </a:lnTo>
                <a:lnTo>
                  <a:pt x="3676514" y="3525975"/>
                </a:lnTo>
                <a:lnTo>
                  <a:pt x="3710295" y="3493440"/>
                </a:lnTo>
                <a:lnTo>
                  <a:pt x="3743121" y="3459288"/>
                </a:lnTo>
                <a:lnTo>
                  <a:pt x="3775002" y="3423610"/>
                </a:lnTo>
                <a:lnTo>
                  <a:pt x="3805948" y="3386495"/>
                </a:lnTo>
                <a:lnTo>
                  <a:pt x="3835970" y="3348033"/>
                </a:lnTo>
                <a:lnTo>
                  <a:pt x="3865076" y="3308312"/>
                </a:lnTo>
                <a:lnTo>
                  <a:pt x="3893277" y="3267424"/>
                </a:lnTo>
                <a:lnTo>
                  <a:pt x="3920582" y="3225456"/>
                </a:lnTo>
                <a:lnTo>
                  <a:pt x="3947002" y="3182500"/>
                </a:lnTo>
                <a:lnTo>
                  <a:pt x="3972545" y="3138643"/>
                </a:lnTo>
                <a:lnTo>
                  <a:pt x="3997223" y="3093977"/>
                </a:lnTo>
                <a:lnTo>
                  <a:pt x="4021045" y="3048590"/>
                </a:lnTo>
                <a:lnTo>
                  <a:pt x="4044020" y="3002572"/>
                </a:lnTo>
                <a:lnTo>
                  <a:pt x="4066159" y="2956012"/>
                </a:lnTo>
                <a:lnTo>
                  <a:pt x="4087472" y="2909001"/>
                </a:lnTo>
                <a:lnTo>
                  <a:pt x="4107967" y="2861627"/>
                </a:lnTo>
                <a:lnTo>
                  <a:pt x="4127656" y="2813980"/>
                </a:lnTo>
                <a:lnTo>
                  <a:pt x="4146548" y="2766150"/>
                </a:lnTo>
                <a:lnTo>
                  <a:pt x="4164652" y="2718226"/>
                </a:lnTo>
                <a:lnTo>
                  <a:pt x="4181980" y="2670299"/>
                </a:lnTo>
                <a:lnTo>
                  <a:pt x="4198539" y="2622456"/>
                </a:lnTo>
                <a:lnTo>
                  <a:pt x="4214341" y="2574788"/>
                </a:lnTo>
                <a:lnTo>
                  <a:pt x="4229396" y="2527385"/>
                </a:lnTo>
                <a:lnTo>
                  <a:pt x="4243712" y="2480336"/>
                </a:lnTo>
                <a:lnTo>
                  <a:pt x="4257300" y="2433731"/>
                </a:lnTo>
                <a:lnTo>
                  <a:pt x="4270170" y="2387658"/>
                </a:lnTo>
                <a:lnTo>
                  <a:pt x="4282332" y="2342208"/>
                </a:lnTo>
                <a:lnTo>
                  <a:pt x="4293795" y="2297471"/>
                </a:lnTo>
                <a:lnTo>
                  <a:pt x="4304569" y="2253535"/>
                </a:lnTo>
                <a:lnTo>
                  <a:pt x="4314665" y="2210490"/>
                </a:lnTo>
                <a:lnTo>
                  <a:pt x="4324091" y="2168427"/>
                </a:lnTo>
                <a:lnTo>
                  <a:pt x="4332858" y="2127433"/>
                </a:lnTo>
                <a:lnTo>
                  <a:pt x="4340976" y="2087600"/>
                </a:lnTo>
                <a:lnTo>
                  <a:pt x="4349922" y="2040473"/>
                </a:lnTo>
                <a:lnTo>
                  <a:pt x="4357875" y="1993041"/>
                </a:lnTo>
                <a:lnTo>
                  <a:pt x="4364500" y="1945397"/>
                </a:lnTo>
                <a:lnTo>
                  <a:pt x="4369463" y="1897633"/>
                </a:lnTo>
                <a:lnTo>
                  <a:pt x="4372428" y="1849843"/>
                </a:lnTo>
                <a:lnTo>
                  <a:pt x="4373061" y="1802118"/>
                </a:lnTo>
                <a:lnTo>
                  <a:pt x="4371026" y="1754553"/>
                </a:lnTo>
                <a:lnTo>
                  <a:pt x="4365988" y="1707239"/>
                </a:lnTo>
                <a:lnTo>
                  <a:pt x="4357613" y="1660271"/>
                </a:lnTo>
                <a:lnTo>
                  <a:pt x="4345319" y="1613807"/>
                </a:lnTo>
                <a:lnTo>
                  <a:pt x="4328841" y="1568392"/>
                </a:lnTo>
                <a:lnTo>
                  <a:pt x="4308283" y="1524657"/>
                </a:lnTo>
                <a:lnTo>
                  <a:pt x="4283750" y="1483229"/>
                </a:lnTo>
                <a:lnTo>
                  <a:pt x="4255344" y="1444739"/>
                </a:lnTo>
                <a:lnTo>
                  <a:pt x="4223170" y="1409817"/>
                </a:lnTo>
                <a:lnTo>
                  <a:pt x="4187331" y="1379092"/>
                </a:lnTo>
                <a:lnTo>
                  <a:pt x="4147931" y="1353193"/>
                </a:lnTo>
                <a:lnTo>
                  <a:pt x="4105074" y="1332750"/>
                </a:lnTo>
                <a:lnTo>
                  <a:pt x="4033566" y="1312837"/>
                </a:lnTo>
                <a:lnTo>
                  <a:pt x="3960954" y="1306830"/>
                </a:lnTo>
                <a:lnTo>
                  <a:pt x="3913842" y="1308978"/>
                </a:lnTo>
                <a:lnTo>
                  <a:pt x="3866379" y="1314919"/>
                </a:lnTo>
                <a:lnTo>
                  <a:pt x="3818608" y="1323893"/>
                </a:lnTo>
                <a:lnTo>
                  <a:pt x="3770569" y="1335143"/>
                </a:lnTo>
                <a:lnTo>
                  <a:pt x="3722306" y="1347909"/>
                </a:lnTo>
                <a:lnTo>
                  <a:pt x="3625271" y="1374958"/>
                </a:lnTo>
                <a:lnTo>
                  <a:pt x="3576583" y="1387724"/>
                </a:lnTo>
                <a:lnTo>
                  <a:pt x="3527837" y="1398973"/>
                </a:lnTo>
                <a:lnTo>
                  <a:pt x="3479075" y="1407947"/>
                </a:lnTo>
                <a:lnTo>
                  <a:pt x="3430338" y="1413888"/>
                </a:lnTo>
                <a:lnTo>
                  <a:pt x="3381669" y="1416037"/>
                </a:lnTo>
                <a:lnTo>
                  <a:pt x="3366232" y="1415802"/>
                </a:lnTo>
                <a:lnTo>
                  <a:pt x="3319998" y="1412113"/>
                </a:lnTo>
                <a:lnTo>
                  <a:pt x="3272585" y="1403135"/>
                </a:lnTo>
                <a:lnTo>
                  <a:pt x="3226981" y="1389196"/>
                </a:lnTo>
                <a:lnTo>
                  <a:pt x="3183237" y="1370673"/>
                </a:lnTo>
                <a:lnTo>
                  <a:pt x="3141408" y="1347941"/>
                </a:lnTo>
                <a:lnTo>
                  <a:pt x="3101546" y="1321377"/>
                </a:lnTo>
                <a:lnTo>
                  <a:pt x="3063703" y="1291358"/>
                </a:lnTo>
                <a:lnTo>
                  <a:pt x="3027933" y="1258259"/>
                </a:lnTo>
                <a:lnTo>
                  <a:pt x="2994288" y="1222458"/>
                </a:lnTo>
                <a:lnTo>
                  <a:pt x="2962822" y="1184331"/>
                </a:lnTo>
                <a:lnTo>
                  <a:pt x="2933588" y="1144254"/>
                </a:lnTo>
                <a:lnTo>
                  <a:pt x="2906637" y="1102604"/>
                </a:lnTo>
                <a:lnTo>
                  <a:pt x="2882024" y="1059756"/>
                </a:lnTo>
                <a:lnTo>
                  <a:pt x="2859801" y="1016088"/>
                </a:lnTo>
                <a:lnTo>
                  <a:pt x="2839624" y="971801"/>
                </a:lnTo>
                <a:lnTo>
                  <a:pt x="2820942" y="926899"/>
                </a:lnTo>
                <a:lnTo>
                  <a:pt x="2803495" y="881488"/>
                </a:lnTo>
                <a:lnTo>
                  <a:pt x="2787023" y="835674"/>
                </a:lnTo>
                <a:lnTo>
                  <a:pt x="2771267" y="789563"/>
                </a:lnTo>
                <a:lnTo>
                  <a:pt x="2725694" y="650511"/>
                </a:lnTo>
                <a:lnTo>
                  <a:pt x="2710203" y="604275"/>
                </a:lnTo>
                <a:lnTo>
                  <a:pt x="2694129" y="558272"/>
                </a:lnTo>
                <a:lnTo>
                  <a:pt x="2677212" y="512610"/>
                </a:lnTo>
                <a:lnTo>
                  <a:pt x="2659193" y="467395"/>
                </a:lnTo>
                <a:lnTo>
                  <a:pt x="2639811" y="422732"/>
                </a:lnTo>
                <a:lnTo>
                  <a:pt x="2618533" y="378614"/>
                </a:lnTo>
                <a:lnTo>
                  <a:pt x="2595004" y="335188"/>
                </a:lnTo>
                <a:lnTo>
                  <a:pt x="2569247" y="292821"/>
                </a:lnTo>
                <a:lnTo>
                  <a:pt x="2541283" y="251879"/>
                </a:lnTo>
                <a:lnTo>
                  <a:pt x="2511134" y="212727"/>
                </a:lnTo>
                <a:lnTo>
                  <a:pt x="2478822" y="175731"/>
                </a:lnTo>
                <a:lnTo>
                  <a:pt x="2444369" y="141257"/>
                </a:lnTo>
                <a:lnTo>
                  <a:pt x="2407796" y="109671"/>
                </a:lnTo>
                <a:lnTo>
                  <a:pt x="2369126" y="81338"/>
                </a:lnTo>
                <a:lnTo>
                  <a:pt x="2328379" y="56625"/>
                </a:lnTo>
                <a:lnTo>
                  <a:pt x="2285578" y="35897"/>
                </a:lnTo>
                <a:lnTo>
                  <a:pt x="2240745" y="19520"/>
                </a:lnTo>
                <a:lnTo>
                  <a:pt x="2193901" y="7861"/>
                </a:lnTo>
                <a:lnTo>
                  <a:pt x="2152290" y="1930"/>
                </a:lnTo>
                <a:lnTo>
                  <a:pt x="2131504" y="478"/>
                </a:lnTo>
                <a:lnTo>
                  <a:pt x="2110755" y="0"/>
                </a:lnTo>
                <a:close/>
              </a:path>
            </a:pathLst>
          </a:custGeom>
          <a:solidFill>
            <a:srgbClr val="A8C98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"/>
          <p:cNvSpPr/>
          <p:nvPr/>
        </p:nvSpPr>
        <p:spPr>
          <a:xfrm>
            <a:off x="4034345" y="2758414"/>
            <a:ext cx="919480" cy="1089025"/>
          </a:xfrm>
          <a:custGeom>
            <a:rect b="b" l="l" r="r" t="t"/>
            <a:pathLst>
              <a:path extrusionOk="0" h="1089025" w="919479">
                <a:moveTo>
                  <a:pt x="606894" y="635685"/>
                </a:moveTo>
                <a:lnTo>
                  <a:pt x="603504" y="587895"/>
                </a:lnTo>
                <a:lnTo>
                  <a:pt x="586562" y="542328"/>
                </a:lnTo>
                <a:lnTo>
                  <a:pt x="561949" y="498436"/>
                </a:lnTo>
                <a:lnTo>
                  <a:pt x="535584" y="455663"/>
                </a:lnTo>
                <a:lnTo>
                  <a:pt x="518909" y="422516"/>
                </a:lnTo>
                <a:lnTo>
                  <a:pt x="505028" y="385254"/>
                </a:lnTo>
                <a:lnTo>
                  <a:pt x="493115" y="344932"/>
                </a:lnTo>
                <a:lnTo>
                  <a:pt x="482346" y="302590"/>
                </a:lnTo>
                <a:lnTo>
                  <a:pt x="471893" y="259295"/>
                </a:lnTo>
                <a:lnTo>
                  <a:pt x="460959" y="216090"/>
                </a:lnTo>
                <a:lnTo>
                  <a:pt x="448716" y="174040"/>
                </a:lnTo>
                <a:lnTo>
                  <a:pt x="434352" y="134175"/>
                </a:lnTo>
                <a:lnTo>
                  <a:pt x="417029" y="97561"/>
                </a:lnTo>
                <a:lnTo>
                  <a:pt x="395960" y="65239"/>
                </a:lnTo>
                <a:lnTo>
                  <a:pt x="339229" y="17716"/>
                </a:lnTo>
                <a:lnTo>
                  <a:pt x="301942" y="4610"/>
                </a:lnTo>
                <a:lnTo>
                  <a:pt x="257619" y="0"/>
                </a:lnTo>
                <a:lnTo>
                  <a:pt x="247523" y="203"/>
                </a:lnTo>
                <a:lnTo>
                  <a:pt x="169799" y="15341"/>
                </a:lnTo>
                <a:lnTo>
                  <a:pt x="127965" y="36372"/>
                </a:lnTo>
                <a:lnTo>
                  <a:pt x="90627" y="65112"/>
                </a:lnTo>
                <a:lnTo>
                  <a:pt x="58686" y="100203"/>
                </a:lnTo>
                <a:lnTo>
                  <a:pt x="33058" y="140296"/>
                </a:lnTo>
                <a:lnTo>
                  <a:pt x="14693" y="184061"/>
                </a:lnTo>
                <a:lnTo>
                  <a:pt x="3860" y="229971"/>
                </a:lnTo>
                <a:lnTo>
                  <a:pt x="0" y="276872"/>
                </a:lnTo>
                <a:lnTo>
                  <a:pt x="2603" y="324040"/>
                </a:lnTo>
                <a:lnTo>
                  <a:pt x="11176" y="370738"/>
                </a:lnTo>
                <a:lnTo>
                  <a:pt x="25234" y="416229"/>
                </a:lnTo>
                <a:lnTo>
                  <a:pt x="44272" y="459765"/>
                </a:lnTo>
                <a:lnTo>
                  <a:pt x="67614" y="500875"/>
                </a:lnTo>
                <a:lnTo>
                  <a:pt x="94640" y="539597"/>
                </a:lnTo>
                <a:lnTo>
                  <a:pt x="124841" y="576033"/>
                </a:lnTo>
                <a:lnTo>
                  <a:pt x="157708" y="610273"/>
                </a:lnTo>
                <a:lnTo>
                  <a:pt x="192760" y="642404"/>
                </a:lnTo>
                <a:lnTo>
                  <a:pt x="229514" y="672490"/>
                </a:lnTo>
                <a:lnTo>
                  <a:pt x="267258" y="700074"/>
                </a:lnTo>
                <a:lnTo>
                  <a:pt x="307174" y="724623"/>
                </a:lnTo>
                <a:lnTo>
                  <a:pt x="349123" y="744486"/>
                </a:lnTo>
                <a:lnTo>
                  <a:pt x="392950" y="757974"/>
                </a:lnTo>
                <a:lnTo>
                  <a:pt x="441642" y="763460"/>
                </a:lnTo>
                <a:lnTo>
                  <a:pt x="487362" y="757466"/>
                </a:lnTo>
                <a:lnTo>
                  <a:pt x="530415" y="740333"/>
                </a:lnTo>
                <a:lnTo>
                  <a:pt x="567118" y="713435"/>
                </a:lnTo>
                <a:lnTo>
                  <a:pt x="593839" y="678103"/>
                </a:lnTo>
                <a:lnTo>
                  <a:pt x="606894" y="635685"/>
                </a:lnTo>
                <a:close/>
              </a:path>
              <a:path extrusionOk="0" h="1089025" w="919479">
                <a:moveTo>
                  <a:pt x="919289" y="925449"/>
                </a:moveTo>
                <a:lnTo>
                  <a:pt x="910120" y="886701"/>
                </a:lnTo>
                <a:lnTo>
                  <a:pt x="891565" y="850607"/>
                </a:lnTo>
                <a:lnTo>
                  <a:pt x="863460" y="819391"/>
                </a:lnTo>
                <a:lnTo>
                  <a:pt x="827798" y="798195"/>
                </a:lnTo>
                <a:lnTo>
                  <a:pt x="790600" y="791565"/>
                </a:lnTo>
                <a:lnTo>
                  <a:pt x="748004" y="799515"/>
                </a:lnTo>
                <a:lnTo>
                  <a:pt x="708787" y="821232"/>
                </a:lnTo>
                <a:lnTo>
                  <a:pt x="675843" y="853567"/>
                </a:lnTo>
                <a:lnTo>
                  <a:pt x="652106" y="893381"/>
                </a:lnTo>
                <a:lnTo>
                  <a:pt x="640486" y="937514"/>
                </a:lnTo>
                <a:lnTo>
                  <a:pt x="643890" y="982802"/>
                </a:lnTo>
                <a:lnTo>
                  <a:pt x="663511" y="1024915"/>
                </a:lnTo>
                <a:lnTo>
                  <a:pt x="695744" y="1058570"/>
                </a:lnTo>
                <a:lnTo>
                  <a:pt x="736663" y="1080884"/>
                </a:lnTo>
                <a:lnTo>
                  <a:pt x="782396" y="1088961"/>
                </a:lnTo>
                <a:lnTo>
                  <a:pt x="787158" y="1088859"/>
                </a:lnTo>
                <a:lnTo>
                  <a:pt x="830580" y="1080998"/>
                </a:lnTo>
                <a:lnTo>
                  <a:pt x="865682" y="1062405"/>
                </a:lnTo>
                <a:lnTo>
                  <a:pt x="910196" y="1001991"/>
                </a:lnTo>
                <a:lnTo>
                  <a:pt x="919264" y="964615"/>
                </a:lnTo>
                <a:lnTo>
                  <a:pt x="919289" y="925449"/>
                </a:lnTo>
                <a:close/>
              </a:path>
            </a:pathLst>
          </a:custGeom>
          <a:solidFill>
            <a:srgbClr val="A8C98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"/>
          <p:cNvSpPr/>
          <p:nvPr/>
        </p:nvSpPr>
        <p:spPr>
          <a:xfrm>
            <a:off x="6242446" y="4005183"/>
            <a:ext cx="757555" cy="398145"/>
          </a:xfrm>
          <a:custGeom>
            <a:rect b="b" l="l" r="r" t="t"/>
            <a:pathLst>
              <a:path extrusionOk="0" h="398145" w="757554">
                <a:moveTo>
                  <a:pt x="302283" y="0"/>
                </a:moveTo>
                <a:lnTo>
                  <a:pt x="251875" y="1130"/>
                </a:lnTo>
                <a:lnTo>
                  <a:pt x="202553" y="4778"/>
                </a:lnTo>
                <a:lnTo>
                  <a:pt x="155654" y="11327"/>
                </a:lnTo>
                <a:lnTo>
                  <a:pt x="112515" y="21161"/>
                </a:lnTo>
                <a:lnTo>
                  <a:pt x="74472" y="34662"/>
                </a:lnTo>
                <a:lnTo>
                  <a:pt x="19022" y="74204"/>
                </a:lnTo>
                <a:lnTo>
                  <a:pt x="0" y="133021"/>
                </a:lnTo>
                <a:lnTo>
                  <a:pt x="7490" y="170616"/>
                </a:lnTo>
                <a:lnTo>
                  <a:pt x="29409" y="206957"/>
                </a:lnTo>
                <a:lnTo>
                  <a:pt x="63280" y="233698"/>
                </a:lnTo>
                <a:lnTo>
                  <a:pt x="104168" y="253165"/>
                </a:lnTo>
                <a:lnTo>
                  <a:pt x="147139" y="267682"/>
                </a:lnTo>
                <a:lnTo>
                  <a:pt x="510842" y="377602"/>
                </a:lnTo>
                <a:lnTo>
                  <a:pt x="562021" y="391577"/>
                </a:lnTo>
                <a:lnTo>
                  <a:pt x="613953" y="397930"/>
                </a:lnTo>
                <a:lnTo>
                  <a:pt x="623629" y="397654"/>
                </a:lnTo>
                <a:lnTo>
                  <a:pt x="696057" y="371322"/>
                </a:lnTo>
                <a:lnTo>
                  <a:pt x="728913" y="335216"/>
                </a:lnTo>
                <a:lnTo>
                  <a:pt x="749636" y="289668"/>
                </a:lnTo>
                <a:lnTo>
                  <a:pt x="756949" y="239543"/>
                </a:lnTo>
                <a:lnTo>
                  <a:pt x="749577" y="189706"/>
                </a:lnTo>
                <a:lnTo>
                  <a:pt x="728770" y="144585"/>
                </a:lnTo>
                <a:lnTo>
                  <a:pt x="698086" y="105559"/>
                </a:lnTo>
                <a:lnTo>
                  <a:pt x="659703" y="73006"/>
                </a:lnTo>
                <a:lnTo>
                  <a:pt x="615802" y="47302"/>
                </a:lnTo>
                <a:lnTo>
                  <a:pt x="568564" y="28825"/>
                </a:lnTo>
                <a:lnTo>
                  <a:pt x="489534" y="13187"/>
                </a:lnTo>
                <a:lnTo>
                  <a:pt x="433012" y="6485"/>
                </a:lnTo>
                <a:lnTo>
                  <a:pt x="369506" y="1777"/>
                </a:lnTo>
                <a:lnTo>
                  <a:pt x="302283" y="0"/>
                </a:lnTo>
                <a:close/>
              </a:path>
            </a:pathLst>
          </a:custGeom>
          <a:solidFill>
            <a:srgbClr val="A8C98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" name="Google Shape;54;p1"/>
          <p:cNvGrpSpPr/>
          <p:nvPr/>
        </p:nvGrpSpPr>
        <p:grpSpPr>
          <a:xfrm>
            <a:off x="4760201" y="632675"/>
            <a:ext cx="4383798" cy="4510824"/>
            <a:chOff x="4760201" y="632675"/>
            <a:chExt cx="4383798" cy="4510824"/>
          </a:xfrm>
        </p:grpSpPr>
        <p:sp>
          <p:nvSpPr>
            <p:cNvPr id="55" name="Google Shape;55;p1"/>
            <p:cNvSpPr/>
            <p:nvPr/>
          </p:nvSpPr>
          <p:spPr>
            <a:xfrm>
              <a:off x="8102184" y="1209484"/>
              <a:ext cx="876300" cy="594360"/>
            </a:xfrm>
            <a:custGeom>
              <a:rect b="b" l="l" r="r" t="t"/>
              <a:pathLst>
                <a:path extrusionOk="0" h="594360" w="876300">
                  <a:moveTo>
                    <a:pt x="525738" y="0"/>
                  </a:moveTo>
                  <a:lnTo>
                    <a:pt x="473850" y="2935"/>
                  </a:lnTo>
                  <a:lnTo>
                    <a:pt x="423562" y="11488"/>
                  </a:lnTo>
                  <a:lnTo>
                    <a:pt x="374937" y="25278"/>
                  </a:lnTo>
                  <a:lnTo>
                    <a:pt x="328038" y="43923"/>
                  </a:lnTo>
                  <a:lnTo>
                    <a:pt x="282927" y="67043"/>
                  </a:lnTo>
                  <a:lnTo>
                    <a:pt x="239667" y="94258"/>
                  </a:lnTo>
                  <a:lnTo>
                    <a:pt x="198322" y="125186"/>
                  </a:lnTo>
                  <a:lnTo>
                    <a:pt x="158953" y="159447"/>
                  </a:lnTo>
                  <a:lnTo>
                    <a:pt x="121624" y="196659"/>
                  </a:lnTo>
                  <a:lnTo>
                    <a:pt x="72217" y="256170"/>
                  </a:lnTo>
                  <a:lnTo>
                    <a:pt x="49125" y="290508"/>
                  </a:lnTo>
                  <a:lnTo>
                    <a:pt x="28963" y="326837"/>
                  </a:lnTo>
                  <a:lnTo>
                    <a:pt x="13127" y="364357"/>
                  </a:lnTo>
                  <a:lnTo>
                    <a:pt x="3008" y="402270"/>
                  </a:lnTo>
                  <a:lnTo>
                    <a:pt x="0" y="439776"/>
                  </a:lnTo>
                  <a:lnTo>
                    <a:pt x="5496" y="476077"/>
                  </a:lnTo>
                  <a:lnTo>
                    <a:pt x="47573" y="541868"/>
                  </a:lnTo>
                  <a:lnTo>
                    <a:pt x="86940" y="569760"/>
                  </a:lnTo>
                  <a:lnTo>
                    <a:pt x="137056" y="588689"/>
                  </a:lnTo>
                  <a:lnTo>
                    <a:pt x="190458" y="594207"/>
                  </a:lnTo>
                  <a:lnTo>
                    <a:pt x="227790" y="592110"/>
                  </a:lnTo>
                  <a:lnTo>
                    <a:pt x="302793" y="578659"/>
                  </a:lnTo>
                  <a:lnTo>
                    <a:pt x="667051" y="484339"/>
                  </a:lnTo>
                  <a:lnTo>
                    <a:pt x="706978" y="473467"/>
                  </a:lnTo>
                  <a:lnTo>
                    <a:pt x="746186" y="460270"/>
                  </a:lnTo>
                  <a:lnTo>
                    <a:pt x="783149" y="442848"/>
                  </a:lnTo>
                  <a:lnTo>
                    <a:pt x="816339" y="419303"/>
                  </a:lnTo>
                  <a:lnTo>
                    <a:pt x="847401" y="382479"/>
                  </a:lnTo>
                  <a:lnTo>
                    <a:pt x="867260" y="338891"/>
                  </a:lnTo>
                  <a:lnTo>
                    <a:pt x="876264" y="291176"/>
                  </a:lnTo>
                  <a:lnTo>
                    <a:pt x="874761" y="241967"/>
                  </a:lnTo>
                  <a:lnTo>
                    <a:pt x="863099" y="193903"/>
                  </a:lnTo>
                  <a:lnTo>
                    <a:pt x="841625" y="149618"/>
                  </a:lnTo>
                  <a:lnTo>
                    <a:pt x="811874" y="111099"/>
                  </a:lnTo>
                  <a:lnTo>
                    <a:pt x="775971" y="78477"/>
                  </a:lnTo>
                  <a:lnTo>
                    <a:pt x="735132" y="51662"/>
                  </a:lnTo>
                  <a:lnTo>
                    <a:pt x="690575" y="30565"/>
                  </a:lnTo>
                  <a:lnTo>
                    <a:pt x="643515" y="15097"/>
                  </a:lnTo>
                  <a:lnTo>
                    <a:pt x="595169" y="5168"/>
                  </a:lnTo>
                  <a:lnTo>
                    <a:pt x="542864" y="318"/>
                  </a:lnTo>
                  <a:lnTo>
                    <a:pt x="525738" y="0"/>
                  </a:lnTo>
                  <a:close/>
                </a:path>
              </a:pathLst>
            </a:custGeom>
            <a:solidFill>
              <a:srgbClr val="A8C98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5561444" y="2447721"/>
              <a:ext cx="1019175" cy="1141730"/>
            </a:xfrm>
            <a:custGeom>
              <a:rect b="b" l="l" r="r" t="t"/>
              <a:pathLst>
                <a:path extrusionOk="0" h="1141729" w="1019175">
                  <a:moveTo>
                    <a:pt x="811047" y="595388"/>
                  </a:moveTo>
                  <a:lnTo>
                    <a:pt x="661187" y="307086"/>
                  </a:lnTo>
                  <a:lnTo>
                    <a:pt x="651433" y="288290"/>
                  </a:lnTo>
                  <a:lnTo>
                    <a:pt x="501586" y="0"/>
                  </a:lnTo>
                  <a:lnTo>
                    <a:pt x="0" y="45796"/>
                  </a:lnTo>
                  <a:lnTo>
                    <a:pt x="25730" y="89725"/>
                  </a:lnTo>
                  <a:lnTo>
                    <a:pt x="55372" y="130340"/>
                  </a:lnTo>
                  <a:lnTo>
                    <a:pt x="88620" y="167462"/>
                  </a:lnTo>
                  <a:lnTo>
                    <a:pt x="125158" y="200901"/>
                  </a:lnTo>
                  <a:lnTo>
                    <a:pt x="164642" y="230479"/>
                  </a:lnTo>
                  <a:lnTo>
                    <a:pt x="206781" y="256019"/>
                  </a:lnTo>
                  <a:lnTo>
                    <a:pt x="251231" y="277317"/>
                  </a:lnTo>
                  <a:lnTo>
                    <a:pt x="297688" y="294208"/>
                  </a:lnTo>
                  <a:lnTo>
                    <a:pt x="345808" y="306501"/>
                  </a:lnTo>
                  <a:lnTo>
                    <a:pt x="385648" y="312547"/>
                  </a:lnTo>
                  <a:lnTo>
                    <a:pt x="149860" y="334060"/>
                  </a:lnTo>
                  <a:lnTo>
                    <a:pt x="175577" y="377990"/>
                  </a:lnTo>
                  <a:lnTo>
                    <a:pt x="205219" y="418604"/>
                  </a:lnTo>
                  <a:lnTo>
                    <a:pt x="238467" y="455726"/>
                  </a:lnTo>
                  <a:lnTo>
                    <a:pt x="275005" y="489178"/>
                  </a:lnTo>
                  <a:lnTo>
                    <a:pt x="314490" y="518756"/>
                  </a:lnTo>
                  <a:lnTo>
                    <a:pt x="356628" y="544296"/>
                  </a:lnTo>
                  <a:lnTo>
                    <a:pt x="401078" y="565607"/>
                  </a:lnTo>
                  <a:lnTo>
                    <a:pt x="447535" y="582498"/>
                  </a:lnTo>
                  <a:lnTo>
                    <a:pt x="495668" y="594791"/>
                  </a:lnTo>
                  <a:lnTo>
                    <a:pt x="545160" y="602297"/>
                  </a:lnTo>
                  <a:lnTo>
                    <a:pt x="595706" y="604837"/>
                  </a:lnTo>
                  <a:lnTo>
                    <a:pt x="611301" y="604647"/>
                  </a:lnTo>
                  <a:lnTo>
                    <a:pt x="811047" y="595388"/>
                  </a:lnTo>
                  <a:close/>
                </a:path>
                <a:path extrusionOk="0" h="1141729" w="1019175">
                  <a:moveTo>
                    <a:pt x="1019149" y="995680"/>
                  </a:moveTo>
                  <a:lnTo>
                    <a:pt x="920178" y="805307"/>
                  </a:lnTo>
                  <a:lnTo>
                    <a:pt x="450938" y="1049235"/>
                  </a:lnTo>
                  <a:lnTo>
                    <a:pt x="487857" y="1081938"/>
                  </a:lnTo>
                  <a:lnTo>
                    <a:pt x="528815" y="1107643"/>
                  </a:lnTo>
                  <a:lnTo>
                    <a:pt x="572846" y="1126185"/>
                  </a:lnTo>
                  <a:lnTo>
                    <a:pt x="619023" y="1137437"/>
                  </a:lnTo>
                  <a:lnTo>
                    <a:pt x="666407" y="1141209"/>
                  </a:lnTo>
                  <a:lnTo>
                    <a:pt x="701471" y="1139139"/>
                  </a:lnTo>
                  <a:lnTo>
                    <a:pt x="736320" y="1132890"/>
                  </a:lnTo>
                  <a:lnTo>
                    <a:pt x="770559" y="1122387"/>
                  </a:lnTo>
                  <a:lnTo>
                    <a:pt x="803833" y="1107567"/>
                  </a:lnTo>
                  <a:lnTo>
                    <a:pt x="1019149" y="995680"/>
                  </a:ln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6518694" y="3233915"/>
              <a:ext cx="1661160" cy="1057910"/>
            </a:xfrm>
            <a:custGeom>
              <a:rect b="b" l="l" r="r" t="t"/>
              <a:pathLst>
                <a:path extrusionOk="0" h="1057910" w="1661159">
                  <a:moveTo>
                    <a:pt x="1569605" y="0"/>
                  </a:moveTo>
                  <a:lnTo>
                    <a:pt x="0" y="815900"/>
                  </a:lnTo>
                  <a:lnTo>
                    <a:pt x="67970" y="946646"/>
                  </a:lnTo>
                  <a:lnTo>
                    <a:pt x="93986" y="985358"/>
                  </a:lnTo>
                  <a:lnTo>
                    <a:pt x="126885" y="1016330"/>
                  </a:lnTo>
                  <a:lnTo>
                    <a:pt x="165103" y="1039067"/>
                  </a:lnTo>
                  <a:lnTo>
                    <a:pt x="207073" y="1053072"/>
                  </a:lnTo>
                  <a:lnTo>
                    <a:pt x="251231" y="1057851"/>
                  </a:lnTo>
                  <a:lnTo>
                    <a:pt x="275325" y="1056436"/>
                  </a:lnTo>
                  <a:lnTo>
                    <a:pt x="323061" y="1044877"/>
                  </a:lnTo>
                  <a:lnTo>
                    <a:pt x="1549628" y="409016"/>
                  </a:lnTo>
                  <a:lnTo>
                    <a:pt x="1589104" y="382363"/>
                  </a:lnTo>
                  <a:lnTo>
                    <a:pt x="1620486" y="348562"/>
                  </a:lnTo>
                  <a:lnTo>
                    <a:pt x="1643247" y="309282"/>
                  </a:lnTo>
                  <a:lnTo>
                    <a:pt x="1656863" y="266194"/>
                  </a:lnTo>
                  <a:lnTo>
                    <a:pt x="1660805" y="220967"/>
                  </a:lnTo>
                  <a:lnTo>
                    <a:pt x="1654547" y="175269"/>
                  </a:lnTo>
                  <a:lnTo>
                    <a:pt x="1637563" y="130771"/>
                  </a:lnTo>
                  <a:lnTo>
                    <a:pt x="1569605" y="0"/>
                  </a:lnTo>
                  <a:close/>
                </a:path>
              </a:pathLst>
            </a:custGeom>
            <a:solidFill>
              <a:srgbClr val="5C65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5306694" y="902081"/>
              <a:ext cx="2781935" cy="3147695"/>
            </a:xfrm>
            <a:custGeom>
              <a:rect b="b" l="l" r="r" t="t"/>
              <a:pathLst>
                <a:path extrusionOk="0" h="3147695" w="2781934">
                  <a:moveTo>
                    <a:pt x="1569529" y="0"/>
                  </a:moveTo>
                  <a:lnTo>
                    <a:pt x="0" y="815987"/>
                  </a:lnTo>
                  <a:lnTo>
                    <a:pt x="1212138" y="3147495"/>
                  </a:lnTo>
                  <a:lnTo>
                    <a:pt x="2781668" y="2331478"/>
                  </a:lnTo>
                  <a:lnTo>
                    <a:pt x="1569529" y="0"/>
                  </a:lnTo>
                  <a:close/>
                </a:path>
              </a:pathLst>
            </a:custGeom>
            <a:solidFill>
              <a:srgbClr val="F3C34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5401373" y="997026"/>
              <a:ext cx="2592705" cy="2958465"/>
            </a:xfrm>
            <a:custGeom>
              <a:rect b="b" l="l" r="r" t="t"/>
              <a:pathLst>
                <a:path extrusionOk="0" h="2958465" w="2592704">
                  <a:moveTo>
                    <a:pt x="1445056" y="0"/>
                  </a:moveTo>
                  <a:lnTo>
                    <a:pt x="0" y="751128"/>
                  </a:lnTo>
                  <a:lnTo>
                    <a:pt x="1147216" y="2958125"/>
                  </a:lnTo>
                  <a:lnTo>
                    <a:pt x="2592235" y="2206993"/>
                  </a:lnTo>
                  <a:lnTo>
                    <a:pt x="1445056" y="0"/>
                  </a:lnTo>
                  <a:close/>
                </a:path>
              </a:pathLst>
            </a:custGeom>
            <a:solidFill>
              <a:srgbClr val="F5DC6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4760201" y="632675"/>
              <a:ext cx="4383798" cy="451082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" name="Google Shape;61;p1"/>
          <p:cNvSpPr txBox="1"/>
          <p:nvPr/>
        </p:nvSpPr>
        <p:spPr>
          <a:xfrm>
            <a:off x="711799" y="1404918"/>
            <a:ext cx="3376200" cy="1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5C65CF"/>
                </a:solidFill>
                <a:latin typeface="Verdana"/>
                <a:ea typeface="Verdana"/>
                <a:cs typeface="Verdana"/>
                <a:sym typeface="Verdana"/>
              </a:rPr>
              <a:t>RESTAURANT  RECOMMENDATION  SYSTEM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381000" y="4019550"/>
            <a:ext cx="46635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66092"/>
                </a:solidFill>
                <a:latin typeface="Verdana"/>
                <a:ea typeface="Verdana"/>
                <a:cs typeface="Verdana"/>
                <a:sym typeface="Verdana"/>
              </a:rPr>
              <a:t>Nguyễn Thị Trường An	  – ITDSIU18002</a:t>
            </a:r>
            <a:endParaRPr b="1" sz="1600">
              <a:solidFill>
                <a:srgbClr val="36609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0" rtl="0" algn="l">
              <a:lnSpc>
                <a:spcPct val="119375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66092"/>
                </a:solidFill>
                <a:latin typeface="Verdana"/>
                <a:ea typeface="Verdana"/>
                <a:cs typeface="Verdana"/>
                <a:sym typeface="Verdana"/>
              </a:rPr>
              <a:t>Nguyễn Ngọc Khánh	  – ITDSIU18025</a:t>
            </a:r>
            <a:endParaRPr b="1" sz="1600">
              <a:solidFill>
                <a:srgbClr val="36609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0" rtl="0" algn="l">
              <a:lnSpc>
                <a:spcPct val="119375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66092"/>
                </a:solidFill>
                <a:latin typeface="Verdana"/>
                <a:ea typeface="Verdana"/>
                <a:cs typeface="Verdana"/>
                <a:sym typeface="Verdana"/>
              </a:rPr>
              <a:t>Lê Triệu Long      	  	  – ITDSIU19044</a:t>
            </a:r>
            <a:endParaRPr b="1" sz="1600">
              <a:solidFill>
                <a:srgbClr val="36609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3" name="Google Shape;63;p1"/>
          <p:cNvSpPr/>
          <p:nvPr/>
        </p:nvSpPr>
        <p:spPr>
          <a:xfrm>
            <a:off x="711799" y="2725572"/>
            <a:ext cx="524510" cy="0"/>
          </a:xfrm>
          <a:custGeom>
            <a:rect b="b" l="l" r="r" t="t"/>
            <a:pathLst>
              <a:path extrusionOk="0" h="120000" w="524510">
                <a:moveTo>
                  <a:pt x="0" y="0"/>
                </a:moveTo>
                <a:lnTo>
                  <a:pt x="524400" y="0"/>
                </a:lnTo>
              </a:path>
            </a:pathLst>
          </a:custGeom>
          <a:noFill/>
          <a:ln cap="flat" cmpd="sng" w="38100">
            <a:solidFill>
              <a:srgbClr val="5C65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0"/>
          <p:cNvGrpSpPr/>
          <p:nvPr/>
        </p:nvGrpSpPr>
        <p:grpSpPr>
          <a:xfrm>
            <a:off x="0" y="0"/>
            <a:ext cx="9144341" cy="5143613"/>
            <a:chOff x="0" y="0"/>
            <a:chExt cx="9144341" cy="5143613"/>
          </a:xfrm>
        </p:grpSpPr>
        <p:sp>
          <p:nvSpPr>
            <p:cNvPr id="189" name="Google Shape;189;p10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0"/>
            <p:cNvSpPr/>
            <p:nvPr/>
          </p:nvSpPr>
          <p:spPr>
            <a:xfrm>
              <a:off x="5660096" y="1480934"/>
              <a:ext cx="3484245" cy="3662679"/>
            </a:xfrm>
            <a:custGeom>
              <a:rect b="b" l="l" r="r" t="t"/>
              <a:pathLst>
                <a:path extrusionOk="0" h="3662679" w="3484245">
                  <a:moveTo>
                    <a:pt x="2017332" y="0"/>
                  </a:moveTo>
                  <a:lnTo>
                    <a:pt x="1975469" y="605"/>
                  </a:lnTo>
                  <a:lnTo>
                    <a:pt x="1933654" y="2411"/>
                  </a:lnTo>
                  <a:lnTo>
                    <a:pt x="1891900" y="5400"/>
                  </a:lnTo>
                  <a:lnTo>
                    <a:pt x="1850222" y="9557"/>
                  </a:lnTo>
                  <a:lnTo>
                    <a:pt x="1808635" y="14866"/>
                  </a:lnTo>
                  <a:lnTo>
                    <a:pt x="1767154" y="21308"/>
                  </a:lnTo>
                  <a:lnTo>
                    <a:pt x="1725794" y="28870"/>
                  </a:lnTo>
                  <a:lnTo>
                    <a:pt x="1684569" y="37533"/>
                  </a:lnTo>
                  <a:lnTo>
                    <a:pt x="1643493" y="47281"/>
                  </a:lnTo>
                  <a:lnTo>
                    <a:pt x="1602583" y="58099"/>
                  </a:lnTo>
                  <a:lnTo>
                    <a:pt x="1561851" y="69970"/>
                  </a:lnTo>
                  <a:lnTo>
                    <a:pt x="1521314" y="82877"/>
                  </a:lnTo>
                  <a:lnTo>
                    <a:pt x="1480985" y="96804"/>
                  </a:lnTo>
                  <a:lnTo>
                    <a:pt x="1440880" y="111735"/>
                  </a:lnTo>
                  <a:lnTo>
                    <a:pt x="1401013" y="127654"/>
                  </a:lnTo>
                  <a:lnTo>
                    <a:pt x="1361400" y="144543"/>
                  </a:lnTo>
                  <a:lnTo>
                    <a:pt x="1322053" y="162387"/>
                  </a:lnTo>
                  <a:lnTo>
                    <a:pt x="1282990" y="181169"/>
                  </a:lnTo>
                  <a:lnTo>
                    <a:pt x="1244223" y="200873"/>
                  </a:lnTo>
                  <a:lnTo>
                    <a:pt x="1205768" y="221482"/>
                  </a:lnTo>
                  <a:lnTo>
                    <a:pt x="1167640" y="242980"/>
                  </a:lnTo>
                  <a:lnTo>
                    <a:pt x="1129852" y="265351"/>
                  </a:lnTo>
                  <a:lnTo>
                    <a:pt x="1092421" y="288579"/>
                  </a:lnTo>
                  <a:lnTo>
                    <a:pt x="1055361" y="312646"/>
                  </a:lnTo>
                  <a:lnTo>
                    <a:pt x="1018686" y="337537"/>
                  </a:lnTo>
                  <a:lnTo>
                    <a:pt x="982411" y="363235"/>
                  </a:lnTo>
                  <a:lnTo>
                    <a:pt x="946551" y="389724"/>
                  </a:lnTo>
                  <a:lnTo>
                    <a:pt x="911120" y="416988"/>
                  </a:lnTo>
                  <a:lnTo>
                    <a:pt x="876134" y="445009"/>
                  </a:lnTo>
                  <a:lnTo>
                    <a:pt x="841607" y="473772"/>
                  </a:lnTo>
                  <a:lnTo>
                    <a:pt x="807553" y="503261"/>
                  </a:lnTo>
                  <a:lnTo>
                    <a:pt x="773988" y="533458"/>
                  </a:lnTo>
                  <a:lnTo>
                    <a:pt x="740926" y="564348"/>
                  </a:lnTo>
                  <a:lnTo>
                    <a:pt x="708382" y="595915"/>
                  </a:lnTo>
                  <a:lnTo>
                    <a:pt x="676370" y="628141"/>
                  </a:lnTo>
                  <a:lnTo>
                    <a:pt x="644906" y="661010"/>
                  </a:lnTo>
                  <a:lnTo>
                    <a:pt x="614004" y="694507"/>
                  </a:lnTo>
                  <a:lnTo>
                    <a:pt x="583679" y="728614"/>
                  </a:lnTo>
                  <a:lnTo>
                    <a:pt x="553945" y="763316"/>
                  </a:lnTo>
                  <a:lnTo>
                    <a:pt x="524817" y="798595"/>
                  </a:lnTo>
                  <a:lnTo>
                    <a:pt x="496310" y="834437"/>
                  </a:lnTo>
                  <a:lnTo>
                    <a:pt x="468439" y="870823"/>
                  </a:lnTo>
                  <a:lnTo>
                    <a:pt x="441218" y="907738"/>
                  </a:lnTo>
                  <a:lnTo>
                    <a:pt x="414662" y="945166"/>
                  </a:lnTo>
                  <a:lnTo>
                    <a:pt x="388786" y="983090"/>
                  </a:lnTo>
                  <a:lnTo>
                    <a:pt x="363604" y="1021493"/>
                  </a:lnTo>
                  <a:lnTo>
                    <a:pt x="339132" y="1060360"/>
                  </a:lnTo>
                  <a:lnTo>
                    <a:pt x="315383" y="1099674"/>
                  </a:lnTo>
                  <a:lnTo>
                    <a:pt x="292374" y="1139418"/>
                  </a:lnTo>
                  <a:lnTo>
                    <a:pt x="270117" y="1179576"/>
                  </a:lnTo>
                  <a:lnTo>
                    <a:pt x="248629" y="1220133"/>
                  </a:lnTo>
                  <a:lnTo>
                    <a:pt x="227923" y="1261071"/>
                  </a:lnTo>
                  <a:lnTo>
                    <a:pt x="208015" y="1302373"/>
                  </a:lnTo>
                  <a:lnTo>
                    <a:pt x="188919" y="1344025"/>
                  </a:lnTo>
                  <a:lnTo>
                    <a:pt x="170651" y="1386009"/>
                  </a:lnTo>
                  <a:lnTo>
                    <a:pt x="153223" y="1428309"/>
                  </a:lnTo>
                  <a:lnTo>
                    <a:pt x="136653" y="1470908"/>
                  </a:lnTo>
                  <a:lnTo>
                    <a:pt x="120953" y="1513791"/>
                  </a:lnTo>
                  <a:lnTo>
                    <a:pt x="106139" y="1556940"/>
                  </a:lnTo>
                  <a:lnTo>
                    <a:pt x="92226" y="1600340"/>
                  </a:lnTo>
                  <a:lnTo>
                    <a:pt x="79228" y="1643974"/>
                  </a:lnTo>
                  <a:lnTo>
                    <a:pt x="67160" y="1687826"/>
                  </a:lnTo>
                  <a:lnTo>
                    <a:pt x="56036" y="1731879"/>
                  </a:lnTo>
                  <a:lnTo>
                    <a:pt x="45872" y="1776117"/>
                  </a:lnTo>
                  <a:lnTo>
                    <a:pt x="36683" y="1820523"/>
                  </a:lnTo>
                  <a:lnTo>
                    <a:pt x="28482" y="1865082"/>
                  </a:lnTo>
                  <a:lnTo>
                    <a:pt x="21284" y="1909777"/>
                  </a:lnTo>
                  <a:lnTo>
                    <a:pt x="15105" y="1954591"/>
                  </a:lnTo>
                  <a:lnTo>
                    <a:pt x="9959" y="1999508"/>
                  </a:lnTo>
                  <a:lnTo>
                    <a:pt x="5861" y="2044512"/>
                  </a:lnTo>
                  <a:lnTo>
                    <a:pt x="2825" y="2089586"/>
                  </a:lnTo>
                  <a:lnTo>
                    <a:pt x="866" y="2134714"/>
                  </a:lnTo>
                  <a:lnTo>
                    <a:pt x="0" y="2179880"/>
                  </a:lnTo>
                  <a:lnTo>
                    <a:pt x="239" y="2225067"/>
                  </a:lnTo>
                  <a:lnTo>
                    <a:pt x="1600" y="2270258"/>
                  </a:lnTo>
                  <a:lnTo>
                    <a:pt x="4098" y="2315438"/>
                  </a:lnTo>
                  <a:lnTo>
                    <a:pt x="7745" y="2360591"/>
                  </a:lnTo>
                  <a:lnTo>
                    <a:pt x="12559" y="2405699"/>
                  </a:lnTo>
                  <a:lnTo>
                    <a:pt x="18552" y="2450746"/>
                  </a:lnTo>
                  <a:lnTo>
                    <a:pt x="25741" y="2495716"/>
                  </a:lnTo>
                  <a:lnTo>
                    <a:pt x="34139" y="2540593"/>
                  </a:lnTo>
                  <a:lnTo>
                    <a:pt x="43762" y="2585360"/>
                  </a:lnTo>
                  <a:lnTo>
                    <a:pt x="54623" y="2630001"/>
                  </a:lnTo>
                  <a:lnTo>
                    <a:pt x="67396" y="2676882"/>
                  </a:lnTo>
                  <a:lnTo>
                    <a:pt x="81403" y="2723311"/>
                  </a:lnTo>
                  <a:lnTo>
                    <a:pt x="96623" y="2769268"/>
                  </a:lnTo>
                  <a:lnTo>
                    <a:pt x="113032" y="2814739"/>
                  </a:lnTo>
                  <a:lnTo>
                    <a:pt x="130608" y="2859704"/>
                  </a:lnTo>
                  <a:lnTo>
                    <a:pt x="149329" y="2904148"/>
                  </a:lnTo>
                  <a:lnTo>
                    <a:pt x="169172" y="2948053"/>
                  </a:lnTo>
                  <a:lnTo>
                    <a:pt x="190115" y="2991403"/>
                  </a:lnTo>
                  <a:lnTo>
                    <a:pt x="212136" y="3034179"/>
                  </a:lnTo>
                  <a:lnTo>
                    <a:pt x="235212" y="3076366"/>
                  </a:lnTo>
                  <a:lnTo>
                    <a:pt x="259321" y="3117945"/>
                  </a:lnTo>
                  <a:lnTo>
                    <a:pt x="284440" y="3158901"/>
                  </a:lnTo>
                  <a:lnTo>
                    <a:pt x="310546" y="3199215"/>
                  </a:lnTo>
                  <a:lnTo>
                    <a:pt x="337618" y="3238871"/>
                  </a:lnTo>
                  <a:lnTo>
                    <a:pt x="365634" y="3277851"/>
                  </a:lnTo>
                  <a:lnTo>
                    <a:pt x="394569" y="3316140"/>
                  </a:lnTo>
                  <a:lnTo>
                    <a:pt x="424403" y="3353718"/>
                  </a:lnTo>
                  <a:lnTo>
                    <a:pt x="455113" y="3390570"/>
                  </a:lnTo>
                  <a:lnTo>
                    <a:pt x="486676" y="3426679"/>
                  </a:lnTo>
                  <a:lnTo>
                    <a:pt x="519070" y="3462027"/>
                  </a:lnTo>
                  <a:lnTo>
                    <a:pt x="552272" y="3496597"/>
                  </a:lnTo>
                  <a:lnTo>
                    <a:pt x="586261" y="3530372"/>
                  </a:lnTo>
                  <a:lnTo>
                    <a:pt x="621013" y="3563336"/>
                  </a:lnTo>
                  <a:lnTo>
                    <a:pt x="656506" y="3595470"/>
                  </a:lnTo>
                  <a:lnTo>
                    <a:pt x="692718" y="3626758"/>
                  </a:lnTo>
                  <a:lnTo>
                    <a:pt x="729627" y="3657183"/>
                  </a:lnTo>
                  <a:lnTo>
                    <a:pt x="736473" y="3662565"/>
                  </a:lnTo>
                  <a:lnTo>
                    <a:pt x="3097523" y="3662565"/>
                  </a:lnTo>
                  <a:lnTo>
                    <a:pt x="3135604" y="3628556"/>
                  </a:lnTo>
                  <a:lnTo>
                    <a:pt x="3163351" y="3602343"/>
                  </a:lnTo>
                  <a:lnTo>
                    <a:pt x="3190474" y="3575555"/>
                  </a:lnTo>
                  <a:lnTo>
                    <a:pt x="3242844" y="3520302"/>
                  </a:lnTo>
                  <a:lnTo>
                    <a:pt x="3292708" y="3462895"/>
                  </a:lnTo>
                  <a:lnTo>
                    <a:pt x="3340058" y="3403434"/>
                  </a:lnTo>
                  <a:lnTo>
                    <a:pt x="3384886" y="3342017"/>
                  </a:lnTo>
                  <a:lnTo>
                    <a:pt x="3427186" y="3278742"/>
                  </a:lnTo>
                  <a:lnTo>
                    <a:pt x="3466948" y="3213707"/>
                  </a:lnTo>
                  <a:lnTo>
                    <a:pt x="3483903" y="3184017"/>
                  </a:lnTo>
                  <a:lnTo>
                    <a:pt x="3483903" y="1006809"/>
                  </a:lnTo>
                  <a:lnTo>
                    <a:pt x="3463349" y="968730"/>
                  </a:lnTo>
                  <a:lnTo>
                    <a:pt x="3443091" y="932866"/>
                  </a:lnTo>
                  <a:lnTo>
                    <a:pt x="3422140" y="897326"/>
                  </a:lnTo>
                  <a:lnTo>
                    <a:pt x="3400496" y="862122"/>
                  </a:lnTo>
                  <a:lnTo>
                    <a:pt x="3378158" y="827265"/>
                  </a:lnTo>
                  <a:lnTo>
                    <a:pt x="3355125" y="792769"/>
                  </a:lnTo>
                  <a:lnTo>
                    <a:pt x="3331395" y="758644"/>
                  </a:lnTo>
                  <a:lnTo>
                    <a:pt x="3306969" y="724904"/>
                  </a:lnTo>
                  <a:lnTo>
                    <a:pt x="3281844" y="691562"/>
                  </a:lnTo>
                  <a:lnTo>
                    <a:pt x="3256021" y="658628"/>
                  </a:lnTo>
                  <a:lnTo>
                    <a:pt x="3229498" y="626117"/>
                  </a:lnTo>
                  <a:lnTo>
                    <a:pt x="3202274" y="594039"/>
                  </a:lnTo>
                  <a:lnTo>
                    <a:pt x="3174348" y="562407"/>
                  </a:lnTo>
                  <a:lnTo>
                    <a:pt x="3145720" y="531234"/>
                  </a:lnTo>
                  <a:lnTo>
                    <a:pt x="3116388" y="500531"/>
                  </a:lnTo>
                  <a:lnTo>
                    <a:pt x="3086352" y="470312"/>
                  </a:lnTo>
                  <a:lnTo>
                    <a:pt x="3055610" y="440588"/>
                  </a:lnTo>
                  <a:lnTo>
                    <a:pt x="3024162" y="411372"/>
                  </a:lnTo>
                  <a:lnTo>
                    <a:pt x="2992006" y="382676"/>
                  </a:lnTo>
                  <a:lnTo>
                    <a:pt x="2950139" y="347146"/>
                  </a:lnTo>
                  <a:lnTo>
                    <a:pt x="2907914" y="313481"/>
                  </a:lnTo>
                  <a:lnTo>
                    <a:pt x="2865353" y="281663"/>
                  </a:lnTo>
                  <a:lnTo>
                    <a:pt x="2822471" y="251669"/>
                  </a:lnTo>
                  <a:lnTo>
                    <a:pt x="2779290" y="223478"/>
                  </a:lnTo>
                  <a:lnTo>
                    <a:pt x="2735827" y="197070"/>
                  </a:lnTo>
                  <a:lnTo>
                    <a:pt x="2692100" y="172424"/>
                  </a:lnTo>
                  <a:lnTo>
                    <a:pt x="2648129" y="149520"/>
                  </a:lnTo>
                  <a:lnTo>
                    <a:pt x="2603933" y="128335"/>
                  </a:lnTo>
                  <a:lnTo>
                    <a:pt x="2559529" y="108851"/>
                  </a:lnTo>
                  <a:lnTo>
                    <a:pt x="2514937" y="91044"/>
                  </a:lnTo>
                  <a:lnTo>
                    <a:pt x="2470175" y="74896"/>
                  </a:lnTo>
                  <a:lnTo>
                    <a:pt x="2425262" y="60384"/>
                  </a:lnTo>
                  <a:lnTo>
                    <a:pt x="2380217" y="47488"/>
                  </a:lnTo>
                  <a:lnTo>
                    <a:pt x="2335058" y="36188"/>
                  </a:lnTo>
                  <a:lnTo>
                    <a:pt x="2289804" y="26462"/>
                  </a:lnTo>
                  <a:lnTo>
                    <a:pt x="2244474" y="18289"/>
                  </a:lnTo>
                  <a:lnTo>
                    <a:pt x="2199086" y="11649"/>
                  </a:lnTo>
                  <a:lnTo>
                    <a:pt x="2153660" y="6521"/>
                  </a:lnTo>
                  <a:lnTo>
                    <a:pt x="2108212" y="2884"/>
                  </a:lnTo>
                  <a:lnTo>
                    <a:pt x="2062764" y="717"/>
                  </a:lnTo>
                  <a:lnTo>
                    <a:pt x="2017332" y="0"/>
                  </a:lnTo>
                  <a:close/>
                </a:path>
              </a:pathLst>
            </a:custGeom>
            <a:solidFill>
              <a:srgbClr val="A8C98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10"/>
          <p:cNvSpPr txBox="1"/>
          <p:nvPr>
            <p:ph type="title"/>
          </p:nvPr>
        </p:nvSpPr>
        <p:spPr>
          <a:xfrm>
            <a:off x="5928385" y="2683078"/>
            <a:ext cx="30729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269" lvl="0" marL="12065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</a:rPr>
              <a:t>Building Our  Recommendation  Functions</a:t>
            </a:r>
            <a:endParaRPr sz="3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"/>
          <p:cNvSpPr/>
          <p:nvPr/>
        </p:nvSpPr>
        <p:spPr>
          <a:xfrm>
            <a:off x="4309795" y="1023556"/>
            <a:ext cx="524510" cy="0"/>
          </a:xfrm>
          <a:custGeom>
            <a:rect b="b" l="l" r="r" t="t"/>
            <a:pathLst>
              <a:path extrusionOk="0" h="120000" w="524510">
                <a:moveTo>
                  <a:pt x="0" y="0"/>
                </a:moveTo>
                <a:lnTo>
                  <a:pt x="524400" y="0"/>
                </a:lnTo>
              </a:path>
            </a:pathLst>
          </a:custGeom>
          <a:noFill/>
          <a:ln cap="flat" cmpd="sng" w="38100">
            <a:solidFill>
              <a:srgbClr val="5C65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1"/>
          <p:cNvSpPr txBox="1"/>
          <p:nvPr>
            <p:ph type="title"/>
          </p:nvPr>
        </p:nvSpPr>
        <p:spPr>
          <a:xfrm>
            <a:off x="2944812" y="382778"/>
            <a:ext cx="3254375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Cold-Start Problem</a:t>
            </a:r>
            <a:endParaRPr/>
          </a:p>
        </p:txBody>
      </p:sp>
      <p:sp>
        <p:nvSpPr>
          <p:cNvPr id="198" name="Google Shape;198;p11"/>
          <p:cNvSpPr txBox="1"/>
          <p:nvPr/>
        </p:nvSpPr>
        <p:spPr>
          <a:xfrm>
            <a:off x="747621" y="1172477"/>
            <a:ext cx="7950200" cy="450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300">
            <a:spAutoFit/>
          </a:bodyPr>
          <a:lstStyle/>
          <a:p>
            <a:pPr indent="0" lvl="0" marL="12700" marR="5080" rtl="0" algn="l">
              <a:lnSpc>
                <a:spcPct val="11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difficult to provide personalized recommendations to new users without any information about their  prior preferences. We have to use a naïve solution to solve the cold-start problem.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11"/>
          <p:cNvSpPr/>
          <p:nvPr/>
        </p:nvSpPr>
        <p:spPr>
          <a:xfrm>
            <a:off x="5180025" y="3780916"/>
            <a:ext cx="2146935" cy="391160"/>
          </a:xfrm>
          <a:custGeom>
            <a:rect b="b" l="l" r="r" t="t"/>
            <a:pathLst>
              <a:path extrusionOk="0" h="391160" w="2146934">
                <a:moveTo>
                  <a:pt x="2146439" y="362089"/>
                </a:moveTo>
                <a:lnTo>
                  <a:pt x="1615605" y="362089"/>
                </a:lnTo>
                <a:lnTo>
                  <a:pt x="1360792" y="362089"/>
                </a:lnTo>
                <a:lnTo>
                  <a:pt x="522770" y="362089"/>
                </a:lnTo>
                <a:lnTo>
                  <a:pt x="470128" y="359740"/>
                </a:lnTo>
                <a:lnTo>
                  <a:pt x="419074" y="352869"/>
                </a:lnTo>
                <a:lnTo>
                  <a:pt x="369887" y="341680"/>
                </a:lnTo>
                <a:lnTo>
                  <a:pt x="322808" y="326390"/>
                </a:lnTo>
                <a:lnTo>
                  <a:pt x="278117" y="307225"/>
                </a:lnTo>
                <a:lnTo>
                  <a:pt x="236067" y="284378"/>
                </a:lnTo>
                <a:lnTo>
                  <a:pt x="196926" y="258102"/>
                </a:lnTo>
                <a:lnTo>
                  <a:pt x="156032" y="223393"/>
                </a:lnTo>
                <a:lnTo>
                  <a:pt x="120065" y="184746"/>
                </a:lnTo>
                <a:lnTo>
                  <a:pt x="89446" y="142633"/>
                </a:lnTo>
                <a:lnTo>
                  <a:pt x="64604" y="97497"/>
                </a:lnTo>
                <a:lnTo>
                  <a:pt x="45986" y="49796"/>
                </a:lnTo>
                <a:lnTo>
                  <a:pt x="34023" y="0"/>
                </a:lnTo>
                <a:lnTo>
                  <a:pt x="0" y="3479"/>
                </a:lnTo>
                <a:lnTo>
                  <a:pt x="10604" y="49695"/>
                </a:lnTo>
                <a:lnTo>
                  <a:pt x="26492" y="94068"/>
                </a:lnTo>
                <a:lnTo>
                  <a:pt x="47332" y="136359"/>
                </a:lnTo>
                <a:lnTo>
                  <a:pt x="72834" y="176326"/>
                </a:lnTo>
                <a:lnTo>
                  <a:pt x="102666" y="213715"/>
                </a:lnTo>
                <a:lnTo>
                  <a:pt x="136537" y="248297"/>
                </a:lnTo>
                <a:lnTo>
                  <a:pt x="174142" y="279819"/>
                </a:lnTo>
                <a:lnTo>
                  <a:pt x="215925" y="307695"/>
                </a:lnTo>
                <a:lnTo>
                  <a:pt x="260896" y="332028"/>
                </a:lnTo>
                <a:lnTo>
                  <a:pt x="308749" y="352539"/>
                </a:lnTo>
                <a:lnTo>
                  <a:pt x="359168" y="368985"/>
                </a:lnTo>
                <a:lnTo>
                  <a:pt x="411861" y="381063"/>
                </a:lnTo>
                <a:lnTo>
                  <a:pt x="466483" y="388505"/>
                </a:lnTo>
                <a:lnTo>
                  <a:pt x="522770" y="391058"/>
                </a:lnTo>
                <a:lnTo>
                  <a:pt x="1615605" y="391058"/>
                </a:lnTo>
                <a:lnTo>
                  <a:pt x="2146439" y="391045"/>
                </a:lnTo>
                <a:lnTo>
                  <a:pt x="2146439" y="362089"/>
                </a:lnTo>
                <a:close/>
              </a:path>
            </a:pathLst>
          </a:custGeom>
          <a:solidFill>
            <a:srgbClr val="5C65C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1"/>
          <p:cNvSpPr/>
          <p:nvPr/>
        </p:nvSpPr>
        <p:spPr>
          <a:xfrm>
            <a:off x="7645077" y="4142996"/>
            <a:ext cx="643890" cy="29209"/>
          </a:xfrm>
          <a:custGeom>
            <a:rect b="b" l="l" r="r" t="t"/>
            <a:pathLst>
              <a:path extrusionOk="0" h="29210" w="643890">
                <a:moveTo>
                  <a:pt x="0" y="28957"/>
                </a:moveTo>
                <a:lnTo>
                  <a:pt x="643660" y="28957"/>
                </a:lnTo>
                <a:lnTo>
                  <a:pt x="643660" y="0"/>
                </a:lnTo>
                <a:lnTo>
                  <a:pt x="0" y="0"/>
                </a:lnTo>
                <a:lnTo>
                  <a:pt x="0" y="28957"/>
                </a:lnTo>
                <a:close/>
              </a:path>
            </a:pathLst>
          </a:custGeom>
          <a:solidFill>
            <a:srgbClr val="5C65C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" name="Google Shape;201;p11"/>
          <p:cNvGrpSpPr/>
          <p:nvPr/>
        </p:nvGrpSpPr>
        <p:grpSpPr>
          <a:xfrm>
            <a:off x="5182743" y="2262149"/>
            <a:ext cx="3168015" cy="1377569"/>
            <a:chOff x="5182743" y="2262149"/>
            <a:chExt cx="3168015" cy="1377569"/>
          </a:xfrm>
        </p:grpSpPr>
        <p:sp>
          <p:nvSpPr>
            <p:cNvPr id="202" name="Google Shape;202;p11"/>
            <p:cNvSpPr/>
            <p:nvPr/>
          </p:nvSpPr>
          <p:spPr>
            <a:xfrm>
              <a:off x="5182743" y="2376068"/>
              <a:ext cx="3168015" cy="1263650"/>
            </a:xfrm>
            <a:custGeom>
              <a:rect b="b" l="l" r="r" t="t"/>
              <a:pathLst>
                <a:path extrusionOk="0" h="1263650" w="3168015">
                  <a:moveTo>
                    <a:pt x="1792490" y="12"/>
                  </a:moveTo>
                  <a:lnTo>
                    <a:pt x="76530" y="12"/>
                  </a:lnTo>
                  <a:lnTo>
                    <a:pt x="76530" y="28968"/>
                  </a:lnTo>
                  <a:lnTo>
                    <a:pt x="1792490" y="28968"/>
                  </a:lnTo>
                  <a:lnTo>
                    <a:pt x="1792490" y="12"/>
                  </a:lnTo>
                  <a:close/>
                </a:path>
                <a:path extrusionOk="0" h="1263650" w="3168015">
                  <a:moveTo>
                    <a:pt x="3167596" y="473176"/>
                  </a:moveTo>
                  <a:lnTo>
                    <a:pt x="3156547" y="423849"/>
                  </a:lnTo>
                  <a:lnTo>
                    <a:pt x="3141726" y="376186"/>
                  </a:lnTo>
                  <a:lnTo>
                    <a:pt x="3123311" y="330377"/>
                  </a:lnTo>
                  <a:lnTo>
                    <a:pt x="3101505" y="286639"/>
                  </a:lnTo>
                  <a:lnTo>
                    <a:pt x="3076498" y="245198"/>
                  </a:lnTo>
                  <a:lnTo>
                    <a:pt x="3048482" y="206235"/>
                  </a:lnTo>
                  <a:lnTo>
                    <a:pt x="3017659" y="169964"/>
                  </a:lnTo>
                  <a:lnTo>
                    <a:pt x="2984208" y="136601"/>
                  </a:lnTo>
                  <a:lnTo>
                    <a:pt x="2948775" y="106362"/>
                  </a:lnTo>
                  <a:lnTo>
                    <a:pt x="2911017" y="79451"/>
                  </a:lnTo>
                  <a:lnTo>
                    <a:pt x="2871139" y="56070"/>
                  </a:lnTo>
                  <a:lnTo>
                    <a:pt x="2829318" y="36474"/>
                  </a:lnTo>
                  <a:lnTo>
                    <a:pt x="2785783" y="20840"/>
                  </a:lnTo>
                  <a:lnTo>
                    <a:pt x="2740710" y="9410"/>
                  </a:lnTo>
                  <a:lnTo>
                    <a:pt x="2694305" y="2387"/>
                  </a:lnTo>
                  <a:lnTo>
                    <a:pt x="2646781" y="0"/>
                  </a:lnTo>
                  <a:lnTo>
                    <a:pt x="2072017" y="0"/>
                  </a:lnTo>
                  <a:lnTo>
                    <a:pt x="2072017" y="37731"/>
                  </a:lnTo>
                  <a:lnTo>
                    <a:pt x="2646781" y="37731"/>
                  </a:lnTo>
                  <a:lnTo>
                    <a:pt x="2697353" y="40665"/>
                  </a:lnTo>
                  <a:lnTo>
                    <a:pt x="2746502" y="49225"/>
                  </a:lnTo>
                  <a:lnTo>
                    <a:pt x="2793974" y="63080"/>
                  </a:lnTo>
                  <a:lnTo>
                    <a:pt x="2839567" y="81902"/>
                  </a:lnTo>
                  <a:lnTo>
                    <a:pt x="2883027" y="105371"/>
                  </a:lnTo>
                  <a:lnTo>
                    <a:pt x="2924149" y="133146"/>
                  </a:lnTo>
                  <a:lnTo>
                    <a:pt x="2962694" y="164896"/>
                  </a:lnTo>
                  <a:lnTo>
                    <a:pt x="2998279" y="201104"/>
                  </a:lnTo>
                  <a:lnTo>
                    <a:pt x="3030563" y="240652"/>
                  </a:lnTo>
                  <a:lnTo>
                    <a:pt x="3059315" y="283273"/>
                  </a:lnTo>
                  <a:lnTo>
                    <a:pt x="3084334" y="328701"/>
                  </a:lnTo>
                  <a:lnTo>
                    <a:pt x="3105404" y="376682"/>
                  </a:lnTo>
                  <a:lnTo>
                    <a:pt x="3122295" y="426948"/>
                  </a:lnTo>
                  <a:lnTo>
                    <a:pt x="3133953" y="475716"/>
                  </a:lnTo>
                  <a:lnTo>
                    <a:pt x="3133585" y="475665"/>
                  </a:lnTo>
                  <a:lnTo>
                    <a:pt x="3124162" y="523405"/>
                  </a:lnTo>
                  <a:lnTo>
                    <a:pt x="3109544" y="569353"/>
                  </a:lnTo>
                  <a:lnTo>
                    <a:pt x="3090087" y="613244"/>
                  </a:lnTo>
                  <a:lnTo>
                    <a:pt x="3066123" y="654799"/>
                  </a:lnTo>
                  <a:lnTo>
                    <a:pt x="3037992" y="693737"/>
                  </a:lnTo>
                  <a:lnTo>
                    <a:pt x="3006052" y="729780"/>
                  </a:lnTo>
                  <a:lnTo>
                    <a:pt x="2970657" y="762647"/>
                  </a:lnTo>
                  <a:lnTo>
                    <a:pt x="2931388" y="792086"/>
                  </a:lnTo>
                  <a:lnTo>
                    <a:pt x="2889288" y="817765"/>
                  </a:lnTo>
                  <a:lnTo>
                    <a:pt x="2844584" y="839431"/>
                  </a:lnTo>
                  <a:lnTo>
                    <a:pt x="2797518" y="856792"/>
                  </a:lnTo>
                  <a:lnTo>
                    <a:pt x="2748305" y="869543"/>
                  </a:lnTo>
                  <a:lnTo>
                    <a:pt x="2697213" y="877404"/>
                  </a:lnTo>
                  <a:lnTo>
                    <a:pt x="2644470" y="880084"/>
                  </a:lnTo>
                  <a:lnTo>
                    <a:pt x="814933" y="880084"/>
                  </a:lnTo>
                  <a:lnTo>
                    <a:pt x="814933" y="883462"/>
                  </a:lnTo>
                  <a:lnTo>
                    <a:pt x="674192" y="883462"/>
                  </a:lnTo>
                  <a:lnTo>
                    <a:pt x="618401" y="884961"/>
                  </a:lnTo>
                  <a:lnTo>
                    <a:pt x="563753" y="889368"/>
                  </a:lnTo>
                  <a:lnTo>
                    <a:pt x="510451" y="896569"/>
                  </a:lnTo>
                  <a:lnTo>
                    <a:pt x="458685" y="906449"/>
                  </a:lnTo>
                  <a:lnTo>
                    <a:pt x="408647" y="918908"/>
                  </a:lnTo>
                  <a:lnTo>
                    <a:pt x="360540" y="933805"/>
                  </a:lnTo>
                  <a:lnTo>
                    <a:pt x="314553" y="951052"/>
                  </a:lnTo>
                  <a:lnTo>
                    <a:pt x="270891" y="970521"/>
                  </a:lnTo>
                  <a:lnTo>
                    <a:pt x="229743" y="992098"/>
                  </a:lnTo>
                  <a:lnTo>
                    <a:pt x="180746" y="1022184"/>
                  </a:lnTo>
                  <a:lnTo>
                    <a:pt x="136474" y="1055395"/>
                  </a:lnTo>
                  <a:lnTo>
                    <a:pt x="97332" y="1091450"/>
                  </a:lnTo>
                  <a:lnTo>
                    <a:pt x="63715" y="1130071"/>
                  </a:lnTo>
                  <a:lnTo>
                    <a:pt x="36017" y="1170990"/>
                  </a:lnTo>
                  <a:lnTo>
                    <a:pt x="14643" y="1213929"/>
                  </a:lnTo>
                  <a:lnTo>
                    <a:pt x="0" y="1258582"/>
                  </a:lnTo>
                  <a:lnTo>
                    <a:pt x="42341" y="1263510"/>
                  </a:lnTo>
                  <a:lnTo>
                    <a:pt x="56527" y="1221778"/>
                  </a:lnTo>
                  <a:lnTo>
                    <a:pt x="76936" y="1181633"/>
                  </a:lnTo>
                  <a:lnTo>
                    <a:pt x="103187" y="1143342"/>
                  </a:lnTo>
                  <a:lnTo>
                    <a:pt x="134912" y="1107173"/>
                  </a:lnTo>
                  <a:lnTo>
                    <a:pt x="171754" y="1073353"/>
                  </a:lnTo>
                  <a:lnTo>
                    <a:pt x="213321" y="1042149"/>
                  </a:lnTo>
                  <a:lnTo>
                    <a:pt x="259270" y="1013815"/>
                  </a:lnTo>
                  <a:lnTo>
                    <a:pt x="297789" y="993787"/>
                  </a:lnTo>
                  <a:lnTo>
                    <a:pt x="338607" y="975677"/>
                  </a:lnTo>
                  <a:lnTo>
                    <a:pt x="381533" y="959599"/>
                  </a:lnTo>
                  <a:lnTo>
                    <a:pt x="426415" y="945680"/>
                  </a:lnTo>
                  <a:lnTo>
                    <a:pt x="473075" y="934021"/>
                  </a:lnTo>
                  <a:lnTo>
                    <a:pt x="521347" y="924750"/>
                  </a:lnTo>
                  <a:lnTo>
                    <a:pt x="571068" y="917994"/>
                  </a:lnTo>
                  <a:lnTo>
                    <a:pt x="622071" y="913841"/>
                  </a:lnTo>
                  <a:lnTo>
                    <a:pt x="674192" y="912431"/>
                  </a:lnTo>
                  <a:lnTo>
                    <a:pt x="814933" y="912431"/>
                  </a:lnTo>
                  <a:lnTo>
                    <a:pt x="825004" y="912431"/>
                  </a:lnTo>
                  <a:lnTo>
                    <a:pt x="2644470" y="912431"/>
                  </a:lnTo>
                  <a:lnTo>
                    <a:pt x="2693886" y="910259"/>
                  </a:lnTo>
                  <a:lnTo>
                    <a:pt x="2742031" y="903833"/>
                  </a:lnTo>
                  <a:lnTo>
                    <a:pt x="2788704" y="893368"/>
                  </a:lnTo>
                  <a:lnTo>
                    <a:pt x="2833700" y="879030"/>
                  </a:lnTo>
                  <a:lnTo>
                    <a:pt x="2876842" y="861034"/>
                  </a:lnTo>
                  <a:lnTo>
                    <a:pt x="2917914" y="839558"/>
                  </a:lnTo>
                  <a:lnTo>
                    <a:pt x="2956725" y="814781"/>
                  </a:lnTo>
                  <a:lnTo>
                    <a:pt x="2993098" y="786904"/>
                  </a:lnTo>
                  <a:lnTo>
                    <a:pt x="3030893" y="752106"/>
                  </a:lnTo>
                  <a:lnTo>
                    <a:pt x="3065030" y="713676"/>
                  </a:lnTo>
                  <a:lnTo>
                    <a:pt x="3095117" y="671957"/>
                  </a:lnTo>
                  <a:lnTo>
                    <a:pt x="3120796" y="627316"/>
                  </a:lnTo>
                  <a:lnTo>
                    <a:pt x="3141675" y="580136"/>
                  </a:lnTo>
                  <a:lnTo>
                    <a:pt x="3157397" y="530758"/>
                  </a:lnTo>
                  <a:lnTo>
                    <a:pt x="3167596" y="479552"/>
                  </a:lnTo>
                  <a:lnTo>
                    <a:pt x="3146234" y="477113"/>
                  </a:lnTo>
                  <a:lnTo>
                    <a:pt x="3167596" y="473176"/>
                  </a:lnTo>
                  <a:close/>
                </a:path>
              </a:pathLst>
            </a:custGeom>
            <a:solidFill>
              <a:srgbClr val="5C65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975233" y="2262149"/>
              <a:ext cx="361315" cy="267335"/>
            </a:xfrm>
            <a:custGeom>
              <a:rect b="b" l="l" r="r" t="t"/>
              <a:pathLst>
                <a:path extrusionOk="0" h="267335" w="361315">
                  <a:moveTo>
                    <a:pt x="360865" y="0"/>
                  </a:moveTo>
                  <a:lnTo>
                    <a:pt x="0" y="0"/>
                  </a:lnTo>
                  <a:lnTo>
                    <a:pt x="0" y="267017"/>
                  </a:lnTo>
                  <a:lnTo>
                    <a:pt x="360865" y="267017"/>
                  </a:lnTo>
                  <a:lnTo>
                    <a:pt x="360865" y="0"/>
                  </a:lnTo>
                  <a:close/>
                </a:path>
              </a:pathLst>
            </a:custGeom>
            <a:solidFill>
              <a:srgbClr val="F3C34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p11"/>
          <p:cNvGrpSpPr/>
          <p:nvPr/>
        </p:nvGrpSpPr>
        <p:grpSpPr>
          <a:xfrm>
            <a:off x="689631" y="1963318"/>
            <a:ext cx="3600092" cy="2809151"/>
            <a:chOff x="689631" y="1963318"/>
            <a:chExt cx="3600092" cy="2809151"/>
          </a:xfrm>
        </p:grpSpPr>
        <p:sp>
          <p:nvSpPr>
            <p:cNvPr id="205" name="Google Shape;205;p11"/>
            <p:cNvSpPr/>
            <p:nvPr/>
          </p:nvSpPr>
          <p:spPr>
            <a:xfrm>
              <a:off x="689631" y="1963318"/>
              <a:ext cx="1356198" cy="275535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2373223" y="2883623"/>
              <a:ext cx="360045" cy="383540"/>
            </a:xfrm>
            <a:custGeom>
              <a:rect b="b" l="l" r="r" t="t"/>
              <a:pathLst>
                <a:path extrusionOk="0" h="383539" w="360044">
                  <a:moveTo>
                    <a:pt x="359181" y="189141"/>
                  </a:moveTo>
                  <a:lnTo>
                    <a:pt x="352767" y="138925"/>
                  </a:lnTo>
                  <a:lnTo>
                    <a:pt x="334670" y="93764"/>
                  </a:lnTo>
                  <a:lnTo>
                    <a:pt x="306616" y="55473"/>
                  </a:lnTo>
                  <a:lnTo>
                    <a:pt x="270332" y="25869"/>
                  </a:lnTo>
                  <a:lnTo>
                    <a:pt x="227520" y="6769"/>
                  </a:lnTo>
                  <a:lnTo>
                    <a:pt x="179933" y="0"/>
                  </a:lnTo>
                  <a:lnTo>
                    <a:pt x="132334" y="6769"/>
                  </a:lnTo>
                  <a:lnTo>
                    <a:pt x="89535" y="25869"/>
                  </a:lnTo>
                  <a:lnTo>
                    <a:pt x="53251" y="55473"/>
                  </a:lnTo>
                  <a:lnTo>
                    <a:pt x="25196" y="93764"/>
                  </a:lnTo>
                  <a:lnTo>
                    <a:pt x="7099" y="138925"/>
                  </a:lnTo>
                  <a:lnTo>
                    <a:pt x="698" y="189141"/>
                  </a:lnTo>
                  <a:lnTo>
                    <a:pt x="698" y="261340"/>
                  </a:lnTo>
                  <a:lnTo>
                    <a:pt x="179933" y="261340"/>
                  </a:lnTo>
                  <a:lnTo>
                    <a:pt x="359181" y="261340"/>
                  </a:lnTo>
                  <a:lnTo>
                    <a:pt x="359181" y="189141"/>
                  </a:lnTo>
                  <a:close/>
                </a:path>
                <a:path extrusionOk="0" h="383539" w="360044">
                  <a:moveTo>
                    <a:pt x="359867" y="290880"/>
                  </a:moveTo>
                  <a:lnTo>
                    <a:pt x="0" y="290880"/>
                  </a:lnTo>
                  <a:lnTo>
                    <a:pt x="0" y="383171"/>
                  </a:lnTo>
                  <a:lnTo>
                    <a:pt x="359867" y="383171"/>
                  </a:lnTo>
                  <a:lnTo>
                    <a:pt x="359867" y="290880"/>
                  </a:lnTo>
                  <a:close/>
                </a:path>
              </a:pathLst>
            </a:custGeom>
            <a:solidFill>
              <a:srgbClr val="F3C34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331491" y="3066897"/>
              <a:ext cx="443865" cy="127000"/>
            </a:xfrm>
            <a:custGeom>
              <a:rect b="b" l="l" r="r" t="t"/>
              <a:pathLst>
                <a:path extrusionOk="0" h="127000" w="443864">
                  <a:moveTo>
                    <a:pt x="383400" y="0"/>
                  </a:moveTo>
                  <a:lnTo>
                    <a:pt x="59931" y="0"/>
                  </a:lnTo>
                  <a:lnTo>
                    <a:pt x="36626" y="4980"/>
                  </a:lnTo>
                  <a:lnTo>
                    <a:pt x="17573" y="18554"/>
                  </a:lnTo>
                  <a:lnTo>
                    <a:pt x="4717" y="38672"/>
                  </a:lnTo>
                  <a:lnTo>
                    <a:pt x="0" y="63284"/>
                  </a:lnTo>
                  <a:lnTo>
                    <a:pt x="4717" y="87884"/>
                  </a:lnTo>
                  <a:lnTo>
                    <a:pt x="17573" y="107989"/>
                  </a:lnTo>
                  <a:lnTo>
                    <a:pt x="36626" y="121553"/>
                  </a:lnTo>
                  <a:lnTo>
                    <a:pt x="59931" y="126530"/>
                  </a:lnTo>
                  <a:lnTo>
                    <a:pt x="383400" y="126530"/>
                  </a:lnTo>
                  <a:lnTo>
                    <a:pt x="406718" y="121553"/>
                  </a:lnTo>
                  <a:lnTo>
                    <a:pt x="425773" y="107989"/>
                  </a:lnTo>
                  <a:lnTo>
                    <a:pt x="438628" y="87884"/>
                  </a:lnTo>
                  <a:lnTo>
                    <a:pt x="443344" y="63284"/>
                  </a:lnTo>
                  <a:lnTo>
                    <a:pt x="438628" y="38672"/>
                  </a:lnTo>
                  <a:lnTo>
                    <a:pt x="425773" y="18554"/>
                  </a:lnTo>
                  <a:lnTo>
                    <a:pt x="406718" y="4980"/>
                  </a:lnTo>
                  <a:lnTo>
                    <a:pt x="383400" y="0"/>
                  </a:lnTo>
                  <a:close/>
                </a:path>
              </a:pathLst>
            </a:custGeom>
            <a:solidFill>
              <a:srgbClr val="D96FA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470035" y="2933268"/>
              <a:ext cx="212725" cy="231140"/>
            </a:xfrm>
            <a:custGeom>
              <a:rect b="b" l="l" r="r" t="t"/>
              <a:pathLst>
                <a:path extrusionOk="0" h="231139" w="212725">
                  <a:moveTo>
                    <a:pt x="25971" y="48742"/>
                  </a:moveTo>
                  <a:lnTo>
                    <a:pt x="0" y="48742"/>
                  </a:lnTo>
                  <a:lnTo>
                    <a:pt x="0" y="76161"/>
                  </a:lnTo>
                  <a:lnTo>
                    <a:pt x="25971" y="76161"/>
                  </a:lnTo>
                  <a:lnTo>
                    <a:pt x="25971" y="48742"/>
                  </a:lnTo>
                  <a:close/>
                </a:path>
                <a:path extrusionOk="0" h="231139" w="212725">
                  <a:moveTo>
                    <a:pt x="96100" y="0"/>
                  </a:moveTo>
                  <a:lnTo>
                    <a:pt x="83121" y="0"/>
                  </a:lnTo>
                  <a:lnTo>
                    <a:pt x="70129" y="0"/>
                  </a:lnTo>
                  <a:lnTo>
                    <a:pt x="70129" y="27406"/>
                  </a:lnTo>
                  <a:lnTo>
                    <a:pt x="83121" y="27406"/>
                  </a:lnTo>
                  <a:lnTo>
                    <a:pt x="96100" y="27406"/>
                  </a:lnTo>
                  <a:lnTo>
                    <a:pt x="96100" y="0"/>
                  </a:lnTo>
                  <a:close/>
                </a:path>
                <a:path extrusionOk="0" h="231139" w="212725">
                  <a:moveTo>
                    <a:pt x="166255" y="48742"/>
                  </a:moveTo>
                  <a:lnTo>
                    <a:pt x="140284" y="48742"/>
                  </a:lnTo>
                  <a:lnTo>
                    <a:pt x="140284" y="76161"/>
                  </a:lnTo>
                  <a:lnTo>
                    <a:pt x="166255" y="76161"/>
                  </a:lnTo>
                  <a:lnTo>
                    <a:pt x="166255" y="48742"/>
                  </a:lnTo>
                  <a:close/>
                </a:path>
                <a:path extrusionOk="0" h="231139" w="212725">
                  <a:moveTo>
                    <a:pt x="212432" y="133553"/>
                  </a:moveTo>
                  <a:lnTo>
                    <a:pt x="157010" y="133553"/>
                  </a:lnTo>
                  <a:lnTo>
                    <a:pt x="157010" y="201777"/>
                  </a:lnTo>
                  <a:lnTo>
                    <a:pt x="159181" y="213169"/>
                  </a:lnTo>
                  <a:lnTo>
                    <a:pt x="165125" y="222465"/>
                  </a:lnTo>
                  <a:lnTo>
                    <a:pt x="173939" y="228727"/>
                  </a:lnTo>
                  <a:lnTo>
                    <a:pt x="184746" y="231000"/>
                  </a:lnTo>
                  <a:lnTo>
                    <a:pt x="195516" y="228714"/>
                  </a:lnTo>
                  <a:lnTo>
                    <a:pt x="204317" y="222453"/>
                  </a:lnTo>
                  <a:lnTo>
                    <a:pt x="210248" y="213156"/>
                  </a:lnTo>
                  <a:lnTo>
                    <a:pt x="212432" y="201777"/>
                  </a:lnTo>
                  <a:lnTo>
                    <a:pt x="212432" y="133553"/>
                  </a:lnTo>
                  <a:close/>
                </a:path>
              </a:pathLst>
            </a:custGeom>
            <a:solidFill>
              <a:srgbClr val="F5DC6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2408466" y="3096056"/>
              <a:ext cx="77470" cy="68580"/>
            </a:xfrm>
            <a:custGeom>
              <a:rect b="b" l="l" r="r" t="t"/>
              <a:pathLst>
                <a:path extrusionOk="0" h="68580" w="77469">
                  <a:moveTo>
                    <a:pt x="76962" y="0"/>
                  </a:moveTo>
                  <a:lnTo>
                    <a:pt x="45250" y="0"/>
                  </a:lnTo>
                  <a:lnTo>
                    <a:pt x="0" y="68237"/>
                  </a:lnTo>
                  <a:lnTo>
                    <a:pt x="31699" y="68237"/>
                  </a:lnTo>
                  <a:lnTo>
                    <a:pt x="76962" y="0"/>
                  </a:lnTo>
                  <a:close/>
                </a:path>
              </a:pathLst>
            </a:custGeom>
            <a:solidFill>
              <a:srgbClr val="5C65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2514688" y="3096056"/>
              <a:ext cx="76962" cy="6823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2654782" y="3066821"/>
              <a:ext cx="27940" cy="97790"/>
            </a:xfrm>
            <a:custGeom>
              <a:rect b="b" l="l" r="r" t="t"/>
              <a:pathLst>
                <a:path extrusionOk="0" h="97789" w="27939">
                  <a:moveTo>
                    <a:pt x="27685" y="0"/>
                  </a:moveTo>
                  <a:lnTo>
                    <a:pt x="0" y="0"/>
                  </a:lnTo>
                  <a:lnTo>
                    <a:pt x="0" y="97447"/>
                  </a:lnTo>
                  <a:lnTo>
                    <a:pt x="10776" y="95150"/>
                  </a:lnTo>
                  <a:lnTo>
                    <a:pt x="19577" y="88888"/>
                  </a:lnTo>
                  <a:lnTo>
                    <a:pt x="25510" y="79600"/>
                  </a:lnTo>
                  <a:lnTo>
                    <a:pt x="27685" y="68224"/>
                  </a:lnTo>
                  <a:lnTo>
                    <a:pt x="27685" y="0"/>
                  </a:lnTo>
                  <a:close/>
                </a:path>
              </a:pathLst>
            </a:custGeom>
            <a:solidFill>
              <a:srgbClr val="F5DC6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2908598" y="2485351"/>
              <a:ext cx="1381125" cy="2034539"/>
            </a:xfrm>
            <a:custGeom>
              <a:rect b="b" l="l" r="r" t="t"/>
              <a:pathLst>
                <a:path extrusionOk="0" h="2034539" w="1381125">
                  <a:moveTo>
                    <a:pt x="503904" y="0"/>
                  </a:moveTo>
                  <a:lnTo>
                    <a:pt x="462288" y="4365"/>
                  </a:lnTo>
                  <a:lnTo>
                    <a:pt x="424714" y="23855"/>
                  </a:lnTo>
                  <a:lnTo>
                    <a:pt x="395249" y="55372"/>
                  </a:lnTo>
                  <a:lnTo>
                    <a:pt x="377958" y="95821"/>
                  </a:lnTo>
                  <a:lnTo>
                    <a:pt x="234" y="1795849"/>
                  </a:lnTo>
                  <a:lnTo>
                    <a:pt x="0" y="1830941"/>
                  </a:lnTo>
                  <a:lnTo>
                    <a:pt x="12777" y="1880467"/>
                  </a:lnTo>
                  <a:lnTo>
                    <a:pt x="35530" y="1927311"/>
                  </a:lnTo>
                  <a:lnTo>
                    <a:pt x="65220" y="1954358"/>
                  </a:lnTo>
                  <a:lnTo>
                    <a:pt x="866044" y="2034294"/>
                  </a:lnTo>
                  <a:lnTo>
                    <a:pt x="907652" y="2029922"/>
                  </a:lnTo>
                  <a:lnTo>
                    <a:pt x="945222" y="2010433"/>
                  </a:lnTo>
                  <a:lnTo>
                    <a:pt x="974686" y="1978919"/>
                  </a:lnTo>
                  <a:lnTo>
                    <a:pt x="991977" y="1938474"/>
                  </a:lnTo>
                  <a:lnTo>
                    <a:pt x="1298852" y="578500"/>
                  </a:lnTo>
                  <a:lnTo>
                    <a:pt x="1349695" y="351032"/>
                  </a:lnTo>
                  <a:lnTo>
                    <a:pt x="1380737" y="209067"/>
                  </a:lnTo>
                  <a:lnTo>
                    <a:pt x="1378481" y="177668"/>
                  </a:lnTo>
                  <a:lnTo>
                    <a:pt x="1339544" y="126671"/>
                  </a:lnTo>
                  <a:lnTo>
                    <a:pt x="1294372" y="90594"/>
                  </a:lnTo>
                  <a:lnTo>
                    <a:pt x="503904" y="0"/>
                  </a:lnTo>
                  <a:close/>
                </a:path>
              </a:pathLst>
            </a:custGeom>
            <a:solidFill>
              <a:srgbClr val="66B9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906510" y="2480132"/>
              <a:ext cx="1316355" cy="1971039"/>
            </a:xfrm>
            <a:custGeom>
              <a:rect b="b" l="l" r="r" t="t"/>
              <a:pathLst>
                <a:path extrusionOk="0" h="1971039" w="1316354">
                  <a:moveTo>
                    <a:pt x="499566" y="0"/>
                  </a:moveTo>
                  <a:lnTo>
                    <a:pt x="460983" y="4044"/>
                  </a:lnTo>
                  <a:lnTo>
                    <a:pt x="426141" y="22115"/>
                  </a:lnTo>
                  <a:lnTo>
                    <a:pt x="398814" y="51347"/>
                  </a:lnTo>
                  <a:lnTo>
                    <a:pt x="382777" y="88874"/>
                  </a:lnTo>
                  <a:lnTo>
                    <a:pt x="1142" y="1789033"/>
                  </a:lnTo>
                  <a:lnTo>
                    <a:pt x="0" y="1828026"/>
                  </a:lnTo>
                  <a:lnTo>
                    <a:pt x="13294" y="1861302"/>
                  </a:lnTo>
                  <a:lnTo>
                    <a:pt x="38673" y="1885387"/>
                  </a:lnTo>
                  <a:lnTo>
                    <a:pt x="73786" y="1896800"/>
                  </a:lnTo>
                  <a:lnTo>
                    <a:pt x="816418" y="1970942"/>
                  </a:lnTo>
                  <a:lnTo>
                    <a:pt x="855001" y="1966886"/>
                  </a:lnTo>
                  <a:lnTo>
                    <a:pt x="889840" y="1948814"/>
                  </a:lnTo>
                  <a:lnTo>
                    <a:pt x="917159" y="1919591"/>
                  </a:lnTo>
                  <a:lnTo>
                    <a:pt x="933182" y="1882087"/>
                  </a:lnTo>
                  <a:lnTo>
                    <a:pt x="1314842" y="181927"/>
                  </a:lnTo>
                  <a:lnTo>
                    <a:pt x="1315984" y="142919"/>
                  </a:lnTo>
                  <a:lnTo>
                    <a:pt x="1302690" y="109632"/>
                  </a:lnTo>
                  <a:lnTo>
                    <a:pt x="1277311" y="85547"/>
                  </a:lnTo>
                  <a:lnTo>
                    <a:pt x="1242198" y="74142"/>
                  </a:lnTo>
                  <a:lnTo>
                    <a:pt x="499566" y="0"/>
                  </a:lnTo>
                  <a:close/>
                </a:path>
              </a:pathLst>
            </a:custGeom>
            <a:solidFill>
              <a:srgbClr val="5C65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3009960" y="2582075"/>
              <a:ext cx="1132840" cy="1628139"/>
            </a:xfrm>
            <a:custGeom>
              <a:rect b="b" l="l" r="r" t="t"/>
              <a:pathLst>
                <a:path extrusionOk="0" h="1628139" w="1132839">
                  <a:moveTo>
                    <a:pt x="417896" y="0"/>
                  </a:moveTo>
                  <a:lnTo>
                    <a:pt x="351229" y="20091"/>
                  </a:lnTo>
                  <a:lnTo>
                    <a:pt x="311851" y="80683"/>
                  </a:lnTo>
                  <a:lnTo>
                    <a:pt x="1031" y="1465315"/>
                  </a:lnTo>
                  <a:lnTo>
                    <a:pt x="0" y="1500723"/>
                  </a:lnTo>
                  <a:lnTo>
                    <a:pt x="12074" y="1530947"/>
                  </a:lnTo>
                  <a:lnTo>
                    <a:pt x="35121" y="1552823"/>
                  </a:lnTo>
                  <a:lnTo>
                    <a:pt x="67008" y="1563187"/>
                  </a:lnTo>
                  <a:lnTo>
                    <a:pt x="714619" y="1627836"/>
                  </a:lnTo>
                  <a:lnTo>
                    <a:pt x="749660" y="1624155"/>
                  </a:lnTo>
                  <a:lnTo>
                    <a:pt x="806104" y="1581204"/>
                  </a:lnTo>
                  <a:lnTo>
                    <a:pt x="1131471" y="162509"/>
                  </a:lnTo>
                  <a:lnTo>
                    <a:pt x="1132507" y="127102"/>
                  </a:lnTo>
                  <a:lnTo>
                    <a:pt x="1120441" y="96886"/>
                  </a:lnTo>
                  <a:lnTo>
                    <a:pt x="1097403" y="75021"/>
                  </a:lnTo>
                  <a:lnTo>
                    <a:pt x="1065520" y="64668"/>
                  </a:lnTo>
                  <a:lnTo>
                    <a:pt x="417896" y="0"/>
                  </a:lnTo>
                  <a:close/>
                </a:path>
              </a:pathLst>
            </a:custGeom>
            <a:solidFill>
              <a:srgbClr val="FFFAE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3299828" y="4198865"/>
              <a:ext cx="137147" cy="15540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2719349" y="2323773"/>
              <a:ext cx="615315" cy="614680"/>
            </a:xfrm>
            <a:custGeom>
              <a:rect b="b" l="l" r="r" t="t"/>
              <a:pathLst>
                <a:path extrusionOk="0" h="614680" w="615314">
                  <a:moveTo>
                    <a:pt x="104253" y="0"/>
                  </a:moveTo>
                  <a:lnTo>
                    <a:pt x="80463" y="15079"/>
                  </a:lnTo>
                  <a:lnTo>
                    <a:pt x="70302" y="42063"/>
                  </a:lnTo>
                  <a:lnTo>
                    <a:pt x="80631" y="73767"/>
                  </a:lnTo>
                  <a:lnTo>
                    <a:pt x="118313" y="103005"/>
                  </a:lnTo>
                  <a:lnTo>
                    <a:pt x="50756" y="85263"/>
                  </a:lnTo>
                  <a:lnTo>
                    <a:pt x="15913" y="85463"/>
                  </a:lnTo>
                  <a:lnTo>
                    <a:pt x="2691" y="109110"/>
                  </a:lnTo>
                  <a:lnTo>
                    <a:pt x="0" y="161705"/>
                  </a:lnTo>
                  <a:lnTo>
                    <a:pt x="9546" y="212171"/>
                  </a:lnTo>
                  <a:lnTo>
                    <a:pt x="36350" y="245445"/>
                  </a:lnTo>
                  <a:lnTo>
                    <a:pt x="74725" y="265521"/>
                  </a:lnTo>
                  <a:lnTo>
                    <a:pt x="118983" y="276393"/>
                  </a:lnTo>
                  <a:lnTo>
                    <a:pt x="163436" y="282057"/>
                  </a:lnTo>
                  <a:lnTo>
                    <a:pt x="202399" y="286508"/>
                  </a:lnTo>
                  <a:lnTo>
                    <a:pt x="225383" y="298146"/>
                  </a:lnTo>
                  <a:lnTo>
                    <a:pt x="252468" y="324390"/>
                  </a:lnTo>
                  <a:lnTo>
                    <a:pt x="282650" y="361523"/>
                  </a:lnTo>
                  <a:lnTo>
                    <a:pt x="314921" y="405830"/>
                  </a:lnTo>
                  <a:lnTo>
                    <a:pt x="381709" y="501103"/>
                  </a:lnTo>
                  <a:lnTo>
                    <a:pt x="414212" y="544637"/>
                  </a:lnTo>
                  <a:lnTo>
                    <a:pt x="444780" y="580482"/>
                  </a:lnTo>
                  <a:lnTo>
                    <a:pt x="472407" y="604923"/>
                  </a:lnTo>
                  <a:lnTo>
                    <a:pt x="496087" y="614244"/>
                  </a:lnTo>
                  <a:lnTo>
                    <a:pt x="524882" y="588595"/>
                  </a:lnTo>
                  <a:lnTo>
                    <a:pt x="560884" y="534664"/>
                  </a:lnTo>
                  <a:lnTo>
                    <a:pt x="584707" y="481491"/>
                  </a:lnTo>
                  <a:lnTo>
                    <a:pt x="599557" y="441182"/>
                  </a:lnTo>
                  <a:lnTo>
                    <a:pt x="610238" y="396622"/>
                  </a:lnTo>
                  <a:lnTo>
                    <a:pt x="615154" y="350319"/>
                  </a:lnTo>
                  <a:lnTo>
                    <a:pt x="612703" y="304775"/>
                  </a:lnTo>
                  <a:lnTo>
                    <a:pt x="601287" y="262497"/>
                  </a:lnTo>
                  <a:lnTo>
                    <a:pt x="579306" y="225990"/>
                  </a:lnTo>
                  <a:lnTo>
                    <a:pt x="545160" y="197760"/>
                  </a:lnTo>
                  <a:lnTo>
                    <a:pt x="551668" y="108319"/>
                  </a:lnTo>
                  <a:lnTo>
                    <a:pt x="538457" y="63492"/>
                  </a:lnTo>
                  <a:lnTo>
                    <a:pt x="491685" y="49770"/>
                  </a:lnTo>
                  <a:lnTo>
                    <a:pt x="397509" y="53640"/>
                  </a:lnTo>
                  <a:lnTo>
                    <a:pt x="332135" y="53899"/>
                  </a:lnTo>
                  <a:lnTo>
                    <a:pt x="271720" y="47055"/>
                  </a:lnTo>
                  <a:lnTo>
                    <a:pt x="217723" y="35118"/>
                  </a:lnTo>
                  <a:lnTo>
                    <a:pt x="171600" y="20099"/>
                  </a:lnTo>
                  <a:lnTo>
                    <a:pt x="134810" y="4009"/>
                  </a:lnTo>
                  <a:lnTo>
                    <a:pt x="104253" y="0"/>
                  </a:lnTo>
                  <a:close/>
                </a:path>
              </a:pathLst>
            </a:custGeom>
            <a:solidFill>
              <a:srgbClr val="D96FA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2862443" y="2530988"/>
              <a:ext cx="1033780" cy="1192530"/>
            </a:xfrm>
            <a:custGeom>
              <a:rect b="b" l="l" r="r" t="t"/>
              <a:pathLst>
                <a:path extrusionOk="0" h="1192529" w="1033779">
                  <a:moveTo>
                    <a:pt x="114084" y="0"/>
                  </a:moveTo>
                  <a:lnTo>
                    <a:pt x="53285" y="15450"/>
                  </a:lnTo>
                  <a:lnTo>
                    <a:pt x="21700" y="63859"/>
                  </a:lnTo>
                  <a:lnTo>
                    <a:pt x="4403" y="144558"/>
                  </a:lnTo>
                  <a:lnTo>
                    <a:pt x="72" y="202894"/>
                  </a:lnTo>
                  <a:lnTo>
                    <a:pt x="0" y="259608"/>
                  </a:lnTo>
                  <a:lnTo>
                    <a:pt x="4052" y="312966"/>
                  </a:lnTo>
                  <a:lnTo>
                    <a:pt x="12095" y="361237"/>
                  </a:lnTo>
                  <a:lnTo>
                    <a:pt x="23995" y="402690"/>
                  </a:lnTo>
                  <a:lnTo>
                    <a:pt x="58835" y="458210"/>
                  </a:lnTo>
                  <a:lnTo>
                    <a:pt x="136676" y="477501"/>
                  </a:lnTo>
                  <a:lnTo>
                    <a:pt x="176003" y="479312"/>
                  </a:lnTo>
                  <a:lnTo>
                    <a:pt x="192896" y="479343"/>
                  </a:lnTo>
                  <a:lnTo>
                    <a:pt x="256329" y="503047"/>
                  </a:lnTo>
                  <a:lnTo>
                    <a:pt x="290259" y="524196"/>
                  </a:lnTo>
                  <a:lnTo>
                    <a:pt x="306194" y="554713"/>
                  </a:lnTo>
                  <a:lnTo>
                    <a:pt x="315642" y="606520"/>
                  </a:lnTo>
                  <a:lnTo>
                    <a:pt x="317324" y="640781"/>
                  </a:lnTo>
                  <a:lnTo>
                    <a:pt x="314538" y="682258"/>
                  </a:lnTo>
                  <a:lnTo>
                    <a:pt x="309115" y="728810"/>
                  </a:lnTo>
                  <a:lnTo>
                    <a:pt x="302886" y="778296"/>
                  </a:lnTo>
                  <a:lnTo>
                    <a:pt x="297682" y="828574"/>
                  </a:lnTo>
                  <a:lnTo>
                    <a:pt x="295334" y="877503"/>
                  </a:lnTo>
                  <a:lnTo>
                    <a:pt x="297672" y="922942"/>
                  </a:lnTo>
                  <a:lnTo>
                    <a:pt x="306527" y="962750"/>
                  </a:lnTo>
                  <a:lnTo>
                    <a:pt x="323730" y="994786"/>
                  </a:lnTo>
                  <a:lnTo>
                    <a:pt x="351113" y="1016908"/>
                  </a:lnTo>
                  <a:lnTo>
                    <a:pt x="388534" y="1037546"/>
                  </a:lnTo>
                  <a:lnTo>
                    <a:pt x="427458" y="1061807"/>
                  </a:lnTo>
                  <a:lnTo>
                    <a:pt x="468116" y="1088013"/>
                  </a:lnTo>
                  <a:lnTo>
                    <a:pt x="510736" y="1114487"/>
                  </a:lnTo>
                  <a:lnTo>
                    <a:pt x="555547" y="1139550"/>
                  </a:lnTo>
                  <a:lnTo>
                    <a:pt x="602778" y="1161526"/>
                  </a:lnTo>
                  <a:lnTo>
                    <a:pt x="652658" y="1178735"/>
                  </a:lnTo>
                  <a:lnTo>
                    <a:pt x="705418" y="1189500"/>
                  </a:lnTo>
                  <a:lnTo>
                    <a:pt x="761285" y="1192143"/>
                  </a:lnTo>
                  <a:lnTo>
                    <a:pt x="808261" y="1184750"/>
                  </a:lnTo>
                  <a:lnTo>
                    <a:pt x="853121" y="1167136"/>
                  </a:lnTo>
                  <a:lnTo>
                    <a:pt x="894979" y="1141210"/>
                  </a:lnTo>
                  <a:lnTo>
                    <a:pt x="932950" y="1108882"/>
                  </a:lnTo>
                  <a:lnTo>
                    <a:pt x="966149" y="1072062"/>
                  </a:lnTo>
                  <a:lnTo>
                    <a:pt x="993690" y="1032661"/>
                  </a:lnTo>
                  <a:lnTo>
                    <a:pt x="1014689" y="992587"/>
                  </a:lnTo>
                  <a:lnTo>
                    <a:pt x="1028260" y="953752"/>
                  </a:lnTo>
                  <a:lnTo>
                    <a:pt x="1033517" y="918064"/>
                  </a:lnTo>
                  <a:lnTo>
                    <a:pt x="1029576" y="887434"/>
                  </a:lnTo>
                  <a:lnTo>
                    <a:pt x="1015551" y="863772"/>
                  </a:lnTo>
                  <a:lnTo>
                    <a:pt x="983200" y="829645"/>
                  </a:lnTo>
                  <a:lnTo>
                    <a:pt x="950853" y="793170"/>
                  </a:lnTo>
                  <a:lnTo>
                    <a:pt x="918350" y="755095"/>
                  </a:lnTo>
                  <a:lnTo>
                    <a:pt x="885533" y="716170"/>
                  </a:lnTo>
                  <a:lnTo>
                    <a:pt x="852241" y="677142"/>
                  </a:lnTo>
                  <a:lnTo>
                    <a:pt x="818317" y="638760"/>
                  </a:lnTo>
                  <a:lnTo>
                    <a:pt x="783599" y="601772"/>
                  </a:lnTo>
                  <a:lnTo>
                    <a:pt x="747928" y="566928"/>
                  </a:lnTo>
                  <a:lnTo>
                    <a:pt x="711146" y="534975"/>
                  </a:lnTo>
                  <a:lnTo>
                    <a:pt x="673092" y="506663"/>
                  </a:lnTo>
                  <a:lnTo>
                    <a:pt x="633607" y="482739"/>
                  </a:lnTo>
                  <a:lnTo>
                    <a:pt x="592532" y="463953"/>
                  </a:lnTo>
                  <a:lnTo>
                    <a:pt x="549707" y="451052"/>
                  </a:lnTo>
                  <a:lnTo>
                    <a:pt x="504973" y="444786"/>
                  </a:lnTo>
                  <a:lnTo>
                    <a:pt x="452583" y="442187"/>
                  </a:lnTo>
                  <a:lnTo>
                    <a:pt x="410665" y="437175"/>
                  </a:lnTo>
                  <a:lnTo>
                    <a:pt x="379114" y="423710"/>
                  </a:lnTo>
                  <a:lnTo>
                    <a:pt x="357825" y="395753"/>
                  </a:lnTo>
                  <a:lnTo>
                    <a:pt x="346693" y="347263"/>
                  </a:lnTo>
                  <a:lnTo>
                    <a:pt x="359333" y="345266"/>
                  </a:lnTo>
                  <a:lnTo>
                    <a:pt x="367850" y="341908"/>
                  </a:lnTo>
                  <a:lnTo>
                    <a:pt x="376116" y="334766"/>
                  </a:lnTo>
                  <a:lnTo>
                    <a:pt x="388006" y="321418"/>
                  </a:lnTo>
                  <a:lnTo>
                    <a:pt x="403485" y="293213"/>
                  </a:lnTo>
                  <a:lnTo>
                    <a:pt x="409541" y="258067"/>
                  </a:lnTo>
                  <a:lnTo>
                    <a:pt x="402292" y="224860"/>
                  </a:lnTo>
                  <a:lnTo>
                    <a:pt x="377859" y="202470"/>
                  </a:lnTo>
                  <a:lnTo>
                    <a:pt x="358319" y="198739"/>
                  </a:lnTo>
                  <a:lnTo>
                    <a:pt x="343023" y="202041"/>
                  </a:lnTo>
                  <a:lnTo>
                    <a:pt x="333861" y="208321"/>
                  </a:lnTo>
                  <a:lnTo>
                    <a:pt x="332723" y="213519"/>
                  </a:lnTo>
                  <a:lnTo>
                    <a:pt x="327694" y="266160"/>
                  </a:lnTo>
                  <a:lnTo>
                    <a:pt x="284108" y="252713"/>
                  </a:lnTo>
                  <a:lnTo>
                    <a:pt x="261092" y="228683"/>
                  </a:lnTo>
                  <a:lnTo>
                    <a:pt x="251006" y="176478"/>
                  </a:lnTo>
                  <a:lnTo>
                    <a:pt x="246211" y="78505"/>
                  </a:lnTo>
                  <a:lnTo>
                    <a:pt x="232541" y="40112"/>
                  </a:lnTo>
                  <a:lnTo>
                    <a:pt x="200449" y="15588"/>
                  </a:lnTo>
                  <a:lnTo>
                    <a:pt x="158206" y="2896"/>
                  </a:lnTo>
                  <a:lnTo>
                    <a:pt x="114084" y="0"/>
                  </a:lnTo>
                  <a:close/>
                </a:path>
              </a:pathLst>
            </a:custGeom>
            <a:solidFill>
              <a:srgbClr val="F5DC6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3137355" y="2930006"/>
              <a:ext cx="899160" cy="890269"/>
            </a:xfrm>
            <a:custGeom>
              <a:rect b="b" l="l" r="r" t="t"/>
              <a:pathLst>
                <a:path extrusionOk="0" h="890270" w="899160">
                  <a:moveTo>
                    <a:pt x="206372" y="0"/>
                  </a:moveTo>
                  <a:lnTo>
                    <a:pt x="197397" y="7770"/>
                  </a:lnTo>
                  <a:lnTo>
                    <a:pt x="179464" y="67098"/>
                  </a:lnTo>
                  <a:lnTo>
                    <a:pt x="160231" y="126557"/>
                  </a:lnTo>
                  <a:lnTo>
                    <a:pt x="139939" y="183948"/>
                  </a:lnTo>
                  <a:lnTo>
                    <a:pt x="118829" y="237074"/>
                  </a:lnTo>
                  <a:lnTo>
                    <a:pt x="97142" y="283738"/>
                  </a:lnTo>
                  <a:lnTo>
                    <a:pt x="75121" y="321741"/>
                  </a:lnTo>
                  <a:lnTo>
                    <a:pt x="31040" y="362976"/>
                  </a:lnTo>
                  <a:lnTo>
                    <a:pt x="17750" y="377680"/>
                  </a:lnTo>
                  <a:lnTo>
                    <a:pt x="6579" y="410312"/>
                  </a:lnTo>
                  <a:lnTo>
                    <a:pt x="0" y="456376"/>
                  </a:lnTo>
                  <a:lnTo>
                    <a:pt x="485" y="511376"/>
                  </a:lnTo>
                  <a:lnTo>
                    <a:pt x="10507" y="570815"/>
                  </a:lnTo>
                  <a:lnTo>
                    <a:pt x="32538" y="630197"/>
                  </a:lnTo>
                  <a:lnTo>
                    <a:pt x="72158" y="706372"/>
                  </a:lnTo>
                  <a:lnTo>
                    <a:pt x="107984" y="755395"/>
                  </a:lnTo>
                  <a:lnTo>
                    <a:pt x="160378" y="798534"/>
                  </a:lnTo>
                  <a:lnTo>
                    <a:pt x="249696" y="857057"/>
                  </a:lnTo>
                  <a:lnTo>
                    <a:pt x="288399" y="866937"/>
                  </a:lnTo>
                  <a:lnTo>
                    <a:pt x="380745" y="884073"/>
                  </a:lnTo>
                  <a:lnTo>
                    <a:pt x="491092" y="889707"/>
                  </a:lnTo>
                  <a:lnTo>
                    <a:pt x="583795" y="865083"/>
                  </a:lnTo>
                  <a:lnTo>
                    <a:pt x="640452" y="821005"/>
                  </a:lnTo>
                  <a:lnTo>
                    <a:pt x="675535" y="789050"/>
                  </a:lnTo>
                  <a:lnTo>
                    <a:pt x="712904" y="752171"/>
                  </a:lnTo>
                  <a:lnTo>
                    <a:pt x="750897" y="711633"/>
                  </a:lnTo>
                  <a:lnTo>
                    <a:pt x="787849" y="668700"/>
                  </a:lnTo>
                  <a:lnTo>
                    <a:pt x="822099" y="624636"/>
                  </a:lnTo>
                  <a:lnTo>
                    <a:pt x="851984" y="580707"/>
                  </a:lnTo>
                  <a:lnTo>
                    <a:pt x="875840" y="538177"/>
                  </a:lnTo>
                  <a:lnTo>
                    <a:pt x="892005" y="498310"/>
                  </a:lnTo>
                  <a:lnTo>
                    <a:pt x="898816" y="462372"/>
                  </a:lnTo>
                  <a:lnTo>
                    <a:pt x="894610" y="431626"/>
                  </a:lnTo>
                  <a:lnTo>
                    <a:pt x="855032" y="388690"/>
                  </a:lnTo>
                  <a:lnTo>
                    <a:pt x="824127" y="364919"/>
                  </a:lnTo>
                  <a:lnTo>
                    <a:pt x="786220" y="336928"/>
                  </a:lnTo>
                  <a:lnTo>
                    <a:pt x="742519" y="305620"/>
                  </a:lnTo>
                  <a:lnTo>
                    <a:pt x="694233" y="271899"/>
                  </a:lnTo>
                  <a:lnTo>
                    <a:pt x="642572" y="236667"/>
                  </a:lnTo>
                  <a:lnTo>
                    <a:pt x="588746" y="200828"/>
                  </a:lnTo>
                  <a:lnTo>
                    <a:pt x="533962" y="165286"/>
                  </a:lnTo>
                  <a:lnTo>
                    <a:pt x="479432" y="130942"/>
                  </a:lnTo>
                  <a:lnTo>
                    <a:pt x="426363" y="98702"/>
                  </a:lnTo>
                  <a:lnTo>
                    <a:pt x="375965" y="69468"/>
                  </a:lnTo>
                  <a:lnTo>
                    <a:pt x="329449" y="44142"/>
                  </a:lnTo>
                  <a:lnTo>
                    <a:pt x="288021" y="23630"/>
                  </a:lnTo>
                  <a:lnTo>
                    <a:pt x="252894" y="8833"/>
                  </a:lnTo>
                  <a:lnTo>
                    <a:pt x="225274" y="655"/>
                  </a:lnTo>
                  <a:lnTo>
                    <a:pt x="206372" y="0"/>
                  </a:lnTo>
                  <a:close/>
                </a:path>
              </a:pathLst>
            </a:custGeom>
            <a:solidFill>
              <a:srgbClr val="5C65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2423642" y="3016999"/>
              <a:ext cx="1136650" cy="620395"/>
            </a:xfrm>
            <a:custGeom>
              <a:rect b="b" l="l" r="r" t="t"/>
              <a:pathLst>
                <a:path extrusionOk="0" h="620395" w="1136650">
                  <a:moveTo>
                    <a:pt x="1136650" y="150698"/>
                  </a:moveTo>
                  <a:lnTo>
                    <a:pt x="1132636" y="105829"/>
                  </a:lnTo>
                  <a:lnTo>
                    <a:pt x="1116876" y="67805"/>
                  </a:lnTo>
                  <a:lnTo>
                    <a:pt x="1092187" y="37426"/>
                  </a:lnTo>
                  <a:lnTo>
                    <a:pt x="1027201" y="2730"/>
                  </a:lnTo>
                  <a:lnTo>
                    <a:pt x="992530" y="0"/>
                  </a:lnTo>
                  <a:lnTo>
                    <a:pt x="960120" y="8089"/>
                  </a:lnTo>
                  <a:lnTo>
                    <a:pt x="932802" y="27762"/>
                  </a:lnTo>
                  <a:lnTo>
                    <a:pt x="913384" y="59817"/>
                  </a:lnTo>
                  <a:lnTo>
                    <a:pt x="899274" y="92405"/>
                  </a:lnTo>
                  <a:lnTo>
                    <a:pt x="879221" y="131864"/>
                  </a:lnTo>
                  <a:lnTo>
                    <a:pt x="854405" y="176009"/>
                  </a:lnTo>
                  <a:lnTo>
                    <a:pt x="825995" y="222656"/>
                  </a:lnTo>
                  <a:lnTo>
                    <a:pt x="795159" y="269633"/>
                  </a:lnTo>
                  <a:lnTo>
                    <a:pt x="763079" y="314756"/>
                  </a:lnTo>
                  <a:lnTo>
                    <a:pt x="730923" y="355841"/>
                  </a:lnTo>
                  <a:lnTo>
                    <a:pt x="699871" y="390715"/>
                  </a:lnTo>
                  <a:lnTo>
                    <a:pt x="671106" y="417182"/>
                  </a:lnTo>
                  <a:lnTo>
                    <a:pt x="582917" y="397395"/>
                  </a:lnTo>
                  <a:lnTo>
                    <a:pt x="426529" y="324091"/>
                  </a:lnTo>
                  <a:lnTo>
                    <a:pt x="277393" y="245059"/>
                  </a:lnTo>
                  <a:lnTo>
                    <a:pt x="230225" y="218833"/>
                  </a:lnTo>
                  <a:lnTo>
                    <a:pt x="188925" y="192265"/>
                  </a:lnTo>
                  <a:lnTo>
                    <a:pt x="151561" y="173736"/>
                  </a:lnTo>
                  <a:lnTo>
                    <a:pt x="128663" y="159156"/>
                  </a:lnTo>
                  <a:lnTo>
                    <a:pt x="119494" y="150380"/>
                  </a:lnTo>
                  <a:lnTo>
                    <a:pt x="114236" y="147891"/>
                  </a:lnTo>
                  <a:lnTo>
                    <a:pt x="111848" y="149415"/>
                  </a:lnTo>
                  <a:lnTo>
                    <a:pt x="111315" y="152679"/>
                  </a:lnTo>
                  <a:lnTo>
                    <a:pt x="115570" y="168795"/>
                  </a:lnTo>
                  <a:lnTo>
                    <a:pt x="125463" y="181952"/>
                  </a:lnTo>
                  <a:lnTo>
                    <a:pt x="137439" y="192163"/>
                  </a:lnTo>
                  <a:lnTo>
                    <a:pt x="147955" y="199453"/>
                  </a:lnTo>
                  <a:lnTo>
                    <a:pt x="122770" y="189623"/>
                  </a:lnTo>
                  <a:lnTo>
                    <a:pt x="66789" y="168376"/>
                  </a:lnTo>
                  <a:lnTo>
                    <a:pt x="45910" y="159727"/>
                  </a:lnTo>
                  <a:lnTo>
                    <a:pt x="30010" y="154647"/>
                  </a:lnTo>
                  <a:lnTo>
                    <a:pt x="24003" y="156743"/>
                  </a:lnTo>
                  <a:lnTo>
                    <a:pt x="26454" y="162991"/>
                  </a:lnTo>
                  <a:lnTo>
                    <a:pt x="35902" y="170370"/>
                  </a:lnTo>
                  <a:lnTo>
                    <a:pt x="106756" y="209804"/>
                  </a:lnTo>
                  <a:lnTo>
                    <a:pt x="20231" y="175044"/>
                  </a:lnTo>
                  <a:lnTo>
                    <a:pt x="7670" y="171894"/>
                  </a:lnTo>
                  <a:lnTo>
                    <a:pt x="2095" y="173926"/>
                  </a:lnTo>
                  <a:lnTo>
                    <a:pt x="2692" y="178790"/>
                  </a:lnTo>
                  <a:lnTo>
                    <a:pt x="8712" y="184099"/>
                  </a:lnTo>
                  <a:lnTo>
                    <a:pt x="19342" y="190042"/>
                  </a:lnTo>
                  <a:lnTo>
                    <a:pt x="32054" y="196621"/>
                  </a:lnTo>
                  <a:lnTo>
                    <a:pt x="96697" y="228269"/>
                  </a:lnTo>
                  <a:lnTo>
                    <a:pt x="33426" y="207949"/>
                  </a:lnTo>
                  <a:lnTo>
                    <a:pt x="13042" y="201879"/>
                  </a:lnTo>
                  <a:lnTo>
                    <a:pt x="2133" y="200837"/>
                  </a:lnTo>
                  <a:lnTo>
                    <a:pt x="0" y="204482"/>
                  </a:lnTo>
                  <a:lnTo>
                    <a:pt x="38506" y="225437"/>
                  </a:lnTo>
                  <a:lnTo>
                    <a:pt x="101561" y="247459"/>
                  </a:lnTo>
                  <a:lnTo>
                    <a:pt x="48971" y="237883"/>
                  </a:lnTo>
                  <a:lnTo>
                    <a:pt x="31546" y="234391"/>
                  </a:lnTo>
                  <a:lnTo>
                    <a:pt x="20408" y="233375"/>
                  </a:lnTo>
                  <a:lnTo>
                    <a:pt x="14859" y="235585"/>
                  </a:lnTo>
                  <a:lnTo>
                    <a:pt x="17246" y="240118"/>
                  </a:lnTo>
                  <a:lnTo>
                    <a:pt x="29959" y="246049"/>
                  </a:lnTo>
                  <a:lnTo>
                    <a:pt x="86042" y="265150"/>
                  </a:lnTo>
                  <a:lnTo>
                    <a:pt x="119481" y="276999"/>
                  </a:lnTo>
                  <a:lnTo>
                    <a:pt x="148463" y="288036"/>
                  </a:lnTo>
                  <a:lnTo>
                    <a:pt x="187896" y="301332"/>
                  </a:lnTo>
                  <a:lnTo>
                    <a:pt x="221576" y="308394"/>
                  </a:lnTo>
                  <a:lnTo>
                    <a:pt x="222961" y="308521"/>
                  </a:lnTo>
                  <a:lnTo>
                    <a:pt x="224853" y="310629"/>
                  </a:lnTo>
                  <a:lnTo>
                    <a:pt x="251079" y="338289"/>
                  </a:lnTo>
                  <a:lnTo>
                    <a:pt x="282575" y="369760"/>
                  </a:lnTo>
                  <a:lnTo>
                    <a:pt x="318490" y="403783"/>
                  </a:lnTo>
                  <a:lnTo>
                    <a:pt x="358000" y="439127"/>
                  </a:lnTo>
                  <a:lnTo>
                    <a:pt x="400291" y="474548"/>
                  </a:lnTo>
                  <a:lnTo>
                    <a:pt x="444525" y="508800"/>
                  </a:lnTo>
                  <a:lnTo>
                    <a:pt x="489851" y="540626"/>
                  </a:lnTo>
                  <a:lnTo>
                    <a:pt x="535457" y="568807"/>
                  </a:lnTo>
                  <a:lnTo>
                    <a:pt x="580517" y="592074"/>
                  </a:lnTo>
                  <a:lnTo>
                    <a:pt x="624179" y="609193"/>
                  </a:lnTo>
                  <a:lnTo>
                    <a:pt x="665632" y="618921"/>
                  </a:lnTo>
                  <a:lnTo>
                    <a:pt x="704024" y="620014"/>
                  </a:lnTo>
                  <a:lnTo>
                    <a:pt x="738555" y="611225"/>
                  </a:lnTo>
                  <a:lnTo>
                    <a:pt x="776909" y="591388"/>
                  </a:lnTo>
                  <a:lnTo>
                    <a:pt x="816902" y="565188"/>
                  </a:lnTo>
                  <a:lnTo>
                    <a:pt x="857745" y="533666"/>
                  </a:lnTo>
                  <a:lnTo>
                    <a:pt x="898626" y="497827"/>
                  </a:lnTo>
                  <a:lnTo>
                    <a:pt x="938733" y="458711"/>
                  </a:lnTo>
                  <a:lnTo>
                    <a:pt x="977303" y="417334"/>
                  </a:lnTo>
                  <a:lnTo>
                    <a:pt x="1013510" y="374738"/>
                  </a:lnTo>
                  <a:lnTo>
                    <a:pt x="1046568" y="331927"/>
                  </a:lnTo>
                  <a:lnTo>
                    <a:pt x="1075677" y="289941"/>
                  </a:lnTo>
                  <a:lnTo>
                    <a:pt x="1100035" y="249796"/>
                  </a:lnTo>
                  <a:lnTo>
                    <a:pt x="1118844" y="212534"/>
                  </a:lnTo>
                  <a:lnTo>
                    <a:pt x="1131316" y="179158"/>
                  </a:lnTo>
                  <a:lnTo>
                    <a:pt x="1136650" y="150698"/>
                  </a:lnTo>
                  <a:close/>
                </a:path>
              </a:pathLst>
            </a:custGeom>
            <a:solidFill>
              <a:srgbClr val="F5DC6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2082504" y="4317810"/>
              <a:ext cx="458470" cy="454659"/>
            </a:xfrm>
            <a:custGeom>
              <a:rect b="b" l="l" r="r" t="t"/>
              <a:pathLst>
                <a:path extrusionOk="0" h="454660" w="458469">
                  <a:moveTo>
                    <a:pt x="356314" y="0"/>
                  </a:moveTo>
                  <a:lnTo>
                    <a:pt x="345798" y="0"/>
                  </a:lnTo>
                  <a:lnTo>
                    <a:pt x="340553" y="2023"/>
                  </a:lnTo>
                  <a:lnTo>
                    <a:pt x="228946" y="112556"/>
                  </a:lnTo>
                  <a:lnTo>
                    <a:pt x="117363" y="2023"/>
                  </a:lnTo>
                  <a:lnTo>
                    <a:pt x="112080" y="0"/>
                  </a:lnTo>
                  <a:lnTo>
                    <a:pt x="101565" y="0"/>
                  </a:lnTo>
                  <a:lnTo>
                    <a:pt x="96332" y="2023"/>
                  </a:lnTo>
                  <a:lnTo>
                    <a:pt x="6327" y="91375"/>
                  </a:lnTo>
                  <a:lnTo>
                    <a:pt x="1791" y="98144"/>
                  </a:lnTo>
                  <a:lnTo>
                    <a:pt x="279" y="105831"/>
                  </a:lnTo>
                  <a:lnTo>
                    <a:pt x="1791" y="113526"/>
                  </a:lnTo>
                  <a:lnTo>
                    <a:pt x="6327" y="120318"/>
                  </a:lnTo>
                  <a:lnTo>
                    <a:pt x="113630" y="227135"/>
                  </a:lnTo>
                  <a:lnTo>
                    <a:pt x="6086" y="333663"/>
                  </a:lnTo>
                  <a:lnTo>
                    <a:pt x="1521" y="340433"/>
                  </a:lnTo>
                  <a:lnTo>
                    <a:pt x="0" y="348120"/>
                  </a:lnTo>
                  <a:lnTo>
                    <a:pt x="1521" y="355814"/>
                  </a:lnTo>
                  <a:lnTo>
                    <a:pt x="6086" y="362607"/>
                  </a:lnTo>
                  <a:lnTo>
                    <a:pt x="96332" y="452248"/>
                  </a:lnTo>
                  <a:lnTo>
                    <a:pt x="101565" y="454230"/>
                  </a:lnTo>
                  <a:lnTo>
                    <a:pt x="112080" y="454230"/>
                  </a:lnTo>
                  <a:lnTo>
                    <a:pt x="117363" y="452248"/>
                  </a:lnTo>
                  <a:lnTo>
                    <a:pt x="228946" y="341384"/>
                  </a:lnTo>
                  <a:lnTo>
                    <a:pt x="340553" y="452248"/>
                  </a:lnTo>
                  <a:lnTo>
                    <a:pt x="345798" y="454230"/>
                  </a:lnTo>
                  <a:lnTo>
                    <a:pt x="356314" y="454230"/>
                  </a:lnTo>
                  <a:lnTo>
                    <a:pt x="361597" y="452248"/>
                  </a:lnTo>
                  <a:lnTo>
                    <a:pt x="451551" y="362897"/>
                  </a:lnTo>
                  <a:lnTo>
                    <a:pt x="456087" y="356059"/>
                  </a:lnTo>
                  <a:lnTo>
                    <a:pt x="457600" y="348265"/>
                  </a:lnTo>
                  <a:lnTo>
                    <a:pt x="456087" y="340478"/>
                  </a:lnTo>
                  <a:lnTo>
                    <a:pt x="451551" y="333663"/>
                  </a:lnTo>
                  <a:lnTo>
                    <a:pt x="344300" y="227135"/>
                  </a:lnTo>
                  <a:lnTo>
                    <a:pt x="451843" y="120318"/>
                  </a:lnTo>
                  <a:lnTo>
                    <a:pt x="456380" y="113526"/>
                  </a:lnTo>
                  <a:lnTo>
                    <a:pt x="457892" y="105831"/>
                  </a:lnTo>
                  <a:lnTo>
                    <a:pt x="456380" y="98144"/>
                  </a:lnTo>
                  <a:lnTo>
                    <a:pt x="451843" y="91375"/>
                  </a:lnTo>
                  <a:lnTo>
                    <a:pt x="361597" y="2023"/>
                  </a:lnTo>
                  <a:close/>
                </a:path>
              </a:pathLst>
            </a:custGeom>
            <a:solidFill>
              <a:srgbClr val="D96FA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p11"/>
          <p:cNvSpPr txBox="1"/>
          <p:nvPr/>
        </p:nvSpPr>
        <p:spPr>
          <a:xfrm>
            <a:off x="6975233" y="2262149"/>
            <a:ext cx="361315" cy="267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11"/>
          <p:cNvSpPr txBox="1"/>
          <p:nvPr/>
        </p:nvSpPr>
        <p:spPr>
          <a:xfrm>
            <a:off x="5071021" y="3553349"/>
            <a:ext cx="318770" cy="314325"/>
          </a:xfrm>
          <a:prstGeom prst="rect">
            <a:avLst/>
          </a:prstGeom>
          <a:solidFill>
            <a:srgbClr val="F3C347"/>
          </a:solidFill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11"/>
          <p:cNvSpPr txBox="1"/>
          <p:nvPr/>
        </p:nvSpPr>
        <p:spPr>
          <a:xfrm>
            <a:off x="7326477" y="4000579"/>
            <a:ext cx="318770" cy="314325"/>
          </a:xfrm>
          <a:prstGeom prst="rect">
            <a:avLst/>
          </a:prstGeom>
          <a:solidFill>
            <a:srgbClr val="F3C347"/>
          </a:solidFill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11"/>
          <p:cNvSpPr txBox="1"/>
          <p:nvPr/>
        </p:nvSpPr>
        <p:spPr>
          <a:xfrm>
            <a:off x="5429961" y="2107095"/>
            <a:ext cx="1355090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Review Feedback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11"/>
          <p:cNvSpPr txBox="1"/>
          <p:nvPr/>
        </p:nvSpPr>
        <p:spPr>
          <a:xfrm>
            <a:off x="6962800" y="3131620"/>
            <a:ext cx="367030" cy="314325"/>
          </a:xfrm>
          <a:prstGeom prst="rect">
            <a:avLst/>
          </a:prstGeom>
          <a:solidFill>
            <a:srgbClr val="F3C347"/>
          </a:solidFill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11"/>
          <p:cNvSpPr txBox="1"/>
          <p:nvPr/>
        </p:nvSpPr>
        <p:spPr>
          <a:xfrm>
            <a:off x="6523990" y="2849600"/>
            <a:ext cx="1137285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Retrain Model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11"/>
          <p:cNvSpPr txBox="1"/>
          <p:nvPr/>
        </p:nvSpPr>
        <p:spPr>
          <a:xfrm>
            <a:off x="5457926" y="3590150"/>
            <a:ext cx="977265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 Ratings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11"/>
          <p:cNvSpPr txBox="1"/>
          <p:nvPr/>
        </p:nvSpPr>
        <p:spPr>
          <a:xfrm>
            <a:off x="6619544" y="4326125"/>
            <a:ext cx="1739264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Recommendation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AE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2"/>
          <p:cNvSpPr/>
          <p:nvPr/>
        </p:nvSpPr>
        <p:spPr>
          <a:xfrm>
            <a:off x="4309795" y="1023556"/>
            <a:ext cx="524510" cy="0"/>
          </a:xfrm>
          <a:custGeom>
            <a:rect b="b" l="l" r="r" t="t"/>
            <a:pathLst>
              <a:path extrusionOk="0" h="120000" w="524510">
                <a:moveTo>
                  <a:pt x="0" y="0"/>
                </a:moveTo>
                <a:lnTo>
                  <a:pt x="524400" y="0"/>
                </a:lnTo>
              </a:path>
            </a:pathLst>
          </a:custGeom>
          <a:noFill/>
          <a:ln cap="flat" cmpd="sng" w="38100">
            <a:solidFill>
              <a:srgbClr val="5C65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2"/>
          <p:cNvSpPr txBox="1"/>
          <p:nvPr>
            <p:ph type="title"/>
          </p:nvPr>
        </p:nvSpPr>
        <p:spPr>
          <a:xfrm>
            <a:off x="1811654" y="382778"/>
            <a:ext cx="552069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3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Location-Based Recommendation</a:t>
            </a:r>
            <a:endParaRPr/>
          </a:p>
        </p:txBody>
      </p:sp>
      <p:grpSp>
        <p:nvGrpSpPr>
          <p:cNvPr id="236" name="Google Shape;236;p12"/>
          <p:cNvGrpSpPr/>
          <p:nvPr/>
        </p:nvGrpSpPr>
        <p:grpSpPr>
          <a:xfrm>
            <a:off x="6124664" y="1540560"/>
            <a:ext cx="2243607" cy="3222613"/>
            <a:chOff x="6124664" y="1540560"/>
            <a:chExt cx="2243607" cy="3222613"/>
          </a:xfrm>
        </p:grpSpPr>
        <p:sp>
          <p:nvSpPr>
            <p:cNvPr id="237" name="Google Shape;237;p12"/>
            <p:cNvSpPr/>
            <p:nvPr/>
          </p:nvSpPr>
          <p:spPr>
            <a:xfrm>
              <a:off x="6124664" y="2375280"/>
              <a:ext cx="457200" cy="811530"/>
            </a:xfrm>
            <a:custGeom>
              <a:rect b="b" l="l" r="r" t="t"/>
              <a:pathLst>
                <a:path extrusionOk="0" h="811530" w="457200">
                  <a:moveTo>
                    <a:pt x="353542" y="470941"/>
                  </a:moveTo>
                  <a:lnTo>
                    <a:pt x="325412" y="403390"/>
                  </a:lnTo>
                  <a:lnTo>
                    <a:pt x="289725" y="377278"/>
                  </a:lnTo>
                  <a:lnTo>
                    <a:pt x="188188" y="325361"/>
                  </a:lnTo>
                  <a:lnTo>
                    <a:pt x="138404" y="310146"/>
                  </a:lnTo>
                  <a:lnTo>
                    <a:pt x="121843" y="309143"/>
                  </a:lnTo>
                  <a:lnTo>
                    <a:pt x="96177" y="311696"/>
                  </a:lnTo>
                  <a:lnTo>
                    <a:pt x="72898" y="319201"/>
                  </a:lnTo>
                  <a:lnTo>
                    <a:pt x="53111" y="331520"/>
                  </a:lnTo>
                  <a:lnTo>
                    <a:pt x="37973" y="348449"/>
                  </a:lnTo>
                  <a:lnTo>
                    <a:pt x="26987" y="381736"/>
                  </a:lnTo>
                  <a:lnTo>
                    <a:pt x="33274" y="416712"/>
                  </a:lnTo>
                  <a:lnTo>
                    <a:pt x="55118" y="449287"/>
                  </a:lnTo>
                  <a:lnTo>
                    <a:pt x="90817" y="475399"/>
                  </a:lnTo>
                  <a:lnTo>
                    <a:pt x="192392" y="527316"/>
                  </a:lnTo>
                  <a:lnTo>
                    <a:pt x="242163" y="542544"/>
                  </a:lnTo>
                  <a:lnTo>
                    <a:pt x="258737" y="543534"/>
                  </a:lnTo>
                  <a:lnTo>
                    <a:pt x="284378" y="540994"/>
                  </a:lnTo>
                  <a:lnTo>
                    <a:pt x="307657" y="533476"/>
                  </a:lnTo>
                  <a:lnTo>
                    <a:pt x="327456" y="521157"/>
                  </a:lnTo>
                  <a:lnTo>
                    <a:pt x="342595" y="504215"/>
                  </a:lnTo>
                  <a:lnTo>
                    <a:pt x="353542" y="470941"/>
                  </a:lnTo>
                  <a:close/>
                </a:path>
                <a:path extrusionOk="0" h="811530" w="457200">
                  <a:moveTo>
                    <a:pt x="355079" y="723226"/>
                  </a:moveTo>
                  <a:lnTo>
                    <a:pt x="324510" y="662914"/>
                  </a:lnTo>
                  <a:lnTo>
                    <a:pt x="290995" y="643788"/>
                  </a:lnTo>
                  <a:lnTo>
                    <a:pt x="197624" y="610908"/>
                  </a:lnTo>
                  <a:lnTo>
                    <a:pt x="159664" y="604431"/>
                  </a:lnTo>
                  <a:lnTo>
                    <a:pt x="130848" y="608152"/>
                  </a:lnTo>
                  <a:lnTo>
                    <a:pt x="104813" y="618845"/>
                  </a:lnTo>
                  <a:lnTo>
                    <a:pt x="83350" y="635850"/>
                  </a:lnTo>
                  <a:lnTo>
                    <a:pt x="68275" y="658507"/>
                  </a:lnTo>
                  <a:lnTo>
                    <a:pt x="61607" y="692416"/>
                  </a:lnTo>
                  <a:lnTo>
                    <a:pt x="70180" y="725030"/>
                  </a:lnTo>
                  <a:lnTo>
                    <a:pt x="125691" y="771855"/>
                  </a:lnTo>
                  <a:lnTo>
                    <a:pt x="219075" y="804710"/>
                  </a:lnTo>
                  <a:lnTo>
                    <a:pt x="257022" y="811199"/>
                  </a:lnTo>
                  <a:lnTo>
                    <a:pt x="285826" y="807491"/>
                  </a:lnTo>
                  <a:lnTo>
                    <a:pt x="311861" y="796798"/>
                  </a:lnTo>
                  <a:lnTo>
                    <a:pt x="333336" y="779792"/>
                  </a:lnTo>
                  <a:lnTo>
                    <a:pt x="348424" y="757135"/>
                  </a:lnTo>
                  <a:lnTo>
                    <a:pt x="355079" y="723226"/>
                  </a:lnTo>
                  <a:close/>
                </a:path>
                <a:path extrusionOk="0" h="811530" w="457200">
                  <a:moveTo>
                    <a:pt x="456819" y="259003"/>
                  </a:moveTo>
                  <a:lnTo>
                    <a:pt x="420484" y="201117"/>
                  </a:lnTo>
                  <a:lnTo>
                    <a:pt x="157454" y="18732"/>
                  </a:lnTo>
                  <a:lnTo>
                    <a:pt x="112814" y="1155"/>
                  </a:lnTo>
                  <a:lnTo>
                    <a:pt x="96951" y="0"/>
                  </a:lnTo>
                  <a:lnTo>
                    <a:pt x="75552" y="2095"/>
                  </a:lnTo>
                  <a:lnTo>
                    <a:pt x="36461" y="18592"/>
                  </a:lnTo>
                  <a:lnTo>
                    <a:pt x="2857" y="63461"/>
                  </a:lnTo>
                  <a:lnTo>
                    <a:pt x="0" y="96558"/>
                  </a:lnTo>
                  <a:lnTo>
                    <a:pt x="11315" y="128181"/>
                  </a:lnTo>
                  <a:lnTo>
                    <a:pt x="299364" y="336804"/>
                  </a:lnTo>
                  <a:lnTo>
                    <a:pt x="343979" y="354393"/>
                  </a:lnTo>
                  <a:lnTo>
                    <a:pt x="359867" y="355536"/>
                  </a:lnTo>
                  <a:lnTo>
                    <a:pt x="381254" y="353453"/>
                  </a:lnTo>
                  <a:lnTo>
                    <a:pt x="420357" y="336956"/>
                  </a:lnTo>
                  <a:lnTo>
                    <a:pt x="453961" y="292087"/>
                  </a:lnTo>
                  <a:lnTo>
                    <a:pt x="456819" y="259003"/>
                  </a:lnTo>
                  <a:close/>
                </a:path>
              </a:pathLst>
            </a:custGeom>
            <a:solidFill>
              <a:srgbClr val="F5DC6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6294551" y="1540560"/>
              <a:ext cx="1251585" cy="2066925"/>
            </a:xfrm>
            <a:custGeom>
              <a:rect b="b" l="l" r="r" t="t"/>
              <a:pathLst>
                <a:path extrusionOk="0" h="2066925" w="1251584">
                  <a:moveTo>
                    <a:pt x="1124737" y="0"/>
                  </a:moveTo>
                  <a:lnTo>
                    <a:pt x="126720" y="0"/>
                  </a:lnTo>
                  <a:lnTo>
                    <a:pt x="77388" y="8840"/>
                  </a:lnTo>
                  <a:lnTo>
                    <a:pt x="37109" y="32950"/>
                  </a:lnTo>
                  <a:lnTo>
                    <a:pt x="9956" y="68708"/>
                  </a:lnTo>
                  <a:lnTo>
                    <a:pt x="0" y="112496"/>
                  </a:lnTo>
                  <a:lnTo>
                    <a:pt x="0" y="1954390"/>
                  </a:lnTo>
                  <a:lnTo>
                    <a:pt x="9956" y="1998180"/>
                  </a:lnTo>
                  <a:lnTo>
                    <a:pt x="37109" y="2033943"/>
                  </a:lnTo>
                  <a:lnTo>
                    <a:pt x="77388" y="2058056"/>
                  </a:lnTo>
                  <a:lnTo>
                    <a:pt x="126720" y="2066899"/>
                  </a:lnTo>
                  <a:lnTo>
                    <a:pt x="1124737" y="2066899"/>
                  </a:lnTo>
                  <a:lnTo>
                    <a:pt x="1174057" y="2058056"/>
                  </a:lnTo>
                  <a:lnTo>
                    <a:pt x="1214332" y="2033943"/>
                  </a:lnTo>
                  <a:lnTo>
                    <a:pt x="1241487" y="1998180"/>
                  </a:lnTo>
                  <a:lnTo>
                    <a:pt x="1251445" y="1954390"/>
                  </a:lnTo>
                  <a:lnTo>
                    <a:pt x="1251445" y="112496"/>
                  </a:lnTo>
                  <a:lnTo>
                    <a:pt x="1241487" y="68708"/>
                  </a:lnTo>
                  <a:lnTo>
                    <a:pt x="1214332" y="32950"/>
                  </a:lnTo>
                  <a:lnTo>
                    <a:pt x="1174057" y="8840"/>
                  </a:lnTo>
                  <a:lnTo>
                    <a:pt x="1124737" y="0"/>
                  </a:lnTo>
                  <a:close/>
                </a:path>
              </a:pathLst>
            </a:custGeom>
            <a:solidFill>
              <a:srgbClr val="5C65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367513" y="1617865"/>
              <a:ext cx="1110615" cy="1814195"/>
            </a:xfrm>
            <a:custGeom>
              <a:rect b="b" l="l" r="r" t="t"/>
              <a:pathLst>
                <a:path extrusionOk="0" h="1814195" w="1110615">
                  <a:moveTo>
                    <a:pt x="1045895" y="0"/>
                  </a:moveTo>
                  <a:lnTo>
                    <a:pt x="64363" y="0"/>
                  </a:lnTo>
                  <a:lnTo>
                    <a:pt x="39310" y="4489"/>
                  </a:lnTo>
                  <a:lnTo>
                    <a:pt x="18851" y="16733"/>
                  </a:lnTo>
                  <a:lnTo>
                    <a:pt x="5057" y="34895"/>
                  </a:lnTo>
                  <a:lnTo>
                    <a:pt x="0" y="57137"/>
                  </a:lnTo>
                  <a:lnTo>
                    <a:pt x="0" y="1756676"/>
                  </a:lnTo>
                  <a:lnTo>
                    <a:pt x="5057" y="1778909"/>
                  </a:lnTo>
                  <a:lnTo>
                    <a:pt x="18851" y="1797062"/>
                  </a:lnTo>
                  <a:lnTo>
                    <a:pt x="39310" y="1809301"/>
                  </a:lnTo>
                  <a:lnTo>
                    <a:pt x="64363" y="1813788"/>
                  </a:lnTo>
                  <a:lnTo>
                    <a:pt x="1045895" y="1813788"/>
                  </a:lnTo>
                  <a:lnTo>
                    <a:pt x="1070941" y="1809301"/>
                  </a:lnTo>
                  <a:lnTo>
                    <a:pt x="1091396" y="1797062"/>
                  </a:lnTo>
                  <a:lnTo>
                    <a:pt x="1105188" y="1778909"/>
                  </a:lnTo>
                  <a:lnTo>
                    <a:pt x="1110246" y="1756676"/>
                  </a:lnTo>
                  <a:lnTo>
                    <a:pt x="1110246" y="57137"/>
                  </a:lnTo>
                  <a:lnTo>
                    <a:pt x="1105188" y="34895"/>
                  </a:lnTo>
                  <a:lnTo>
                    <a:pt x="1091396" y="16733"/>
                  </a:lnTo>
                  <a:lnTo>
                    <a:pt x="1070941" y="4489"/>
                  </a:lnTo>
                  <a:lnTo>
                    <a:pt x="1045895" y="0"/>
                  </a:lnTo>
                  <a:close/>
                </a:path>
              </a:pathLst>
            </a:custGeom>
            <a:solidFill>
              <a:srgbClr val="A8C98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639610" y="2745752"/>
              <a:ext cx="1126490" cy="1394460"/>
            </a:xfrm>
            <a:custGeom>
              <a:rect b="b" l="l" r="r" t="t"/>
              <a:pathLst>
                <a:path extrusionOk="0" h="1394460" w="1126490">
                  <a:moveTo>
                    <a:pt x="1063878" y="0"/>
                  </a:moveTo>
                  <a:lnTo>
                    <a:pt x="1019451" y="5844"/>
                  </a:lnTo>
                  <a:lnTo>
                    <a:pt x="983003" y="22240"/>
                  </a:lnTo>
                  <a:lnTo>
                    <a:pt x="953773" y="47479"/>
                  </a:lnTo>
                  <a:lnTo>
                    <a:pt x="930997" y="79853"/>
                  </a:lnTo>
                  <a:lnTo>
                    <a:pt x="913912" y="117653"/>
                  </a:lnTo>
                  <a:lnTo>
                    <a:pt x="901753" y="159172"/>
                  </a:lnTo>
                  <a:lnTo>
                    <a:pt x="893759" y="202701"/>
                  </a:lnTo>
                  <a:lnTo>
                    <a:pt x="889166" y="246532"/>
                  </a:lnTo>
                  <a:lnTo>
                    <a:pt x="887210" y="288957"/>
                  </a:lnTo>
                  <a:lnTo>
                    <a:pt x="887128" y="328268"/>
                  </a:lnTo>
                  <a:lnTo>
                    <a:pt x="888157" y="362757"/>
                  </a:lnTo>
                  <a:lnTo>
                    <a:pt x="889533" y="390715"/>
                  </a:lnTo>
                  <a:lnTo>
                    <a:pt x="740759" y="511627"/>
                  </a:lnTo>
                  <a:lnTo>
                    <a:pt x="668213" y="668259"/>
                  </a:lnTo>
                  <a:lnTo>
                    <a:pt x="644659" y="803858"/>
                  </a:lnTo>
                  <a:lnTo>
                    <a:pt x="642861" y="861669"/>
                  </a:lnTo>
                  <a:lnTo>
                    <a:pt x="0" y="861669"/>
                  </a:lnTo>
                  <a:lnTo>
                    <a:pt x="75663" y="1085641"/>
                  </a:lnTo>
                  <a:lnTo>
                    <a:pt x="256809" y="1253073"/>
                  </a:lnTo>
                  <a:lnTo>
                    <a:pt x="440780" y="1357948"/>
                  </a:lnTo>
                  <a:lnTo>
                    <a:pt x="524916" y="1394244"/>
                  </a:lnTo>
                  <a:lnTo>
                    <a:pt x="866978" y="1320953"/>
                  </a:lnTo>
                  <a:lnTo>
                    <a:pt x="1126477" y="1315725"/>
                  </a:lnTo>
                  <a:lnTo>
                    <a:pt x="1102893" y="671830"/>
                  </a:lnTo>
                  <a:lnTo>
                    <a:pt x="1106530" y="306628"/>
                  </a:lnTo>
                  <a:lnTo>
                    <a:pt x="1101866" y="105248"/>
                  </a:lnTo>
                  <a:lnTo>
                    <a:pt x="1094765" y="19648"/>
                  </a:lnTo>
                  <a:lnTo>
                    <a:pt x="1091095" y="1790"/>
                  </a:lnTo>
                  <a:lnTo>
                    <a:pt x="1077163" y="442"/>
                  </a:lnTo>
                  <a:lnTo>
                    <a:pt x="1063878" y="0"/>
                  </a:lnTo>
                  <a:close/>
                </a:path>
              </a:pathLst>
            </a:custGeom>
            <a:solidFill>
              <a:srgbClr val="F5DC6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861238" y="3459784"/>
              <a:ext cx="126733" cy="11248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987578" y="3574618"/>
              <a:ext cx="1123950" cy="941069"/>
            </a:xfrm>
            <a:custGeom>
              <a:rect b="b" l="l" r="r" t="t"/>
              <a:pathLst>
                <a:path extrusionOk="0" h="941070" w="1123950">
                  <a:moveTo>
                    <a:pt x="577430" y="0"/>
                  </a:moveTo>
                  <a:lnTo>
                    <a:pt x="0" y="398757"/>
                  </a:lnTo>
                  <a:lnTo>
                    <a:pt x="610450" y="940600"/>
                  </a:lnTo>
                  <a:lnTo>
                    <a:pt x="1123797" y="484966"/>
                  </a:lnTo>
                  <a:lnTo>
                    <a:pt x="577430" y="0"/>
                  </a:lnTo>
                  <a:close/>
                </a:path>
              </a:pathLst>
            </a:custGeom>
            <a:solidFill>
              <a:srgbClr val="F5DC6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7274166" y="3792258"/>
              <a:ext cx="1094105" cy="970915"/>
            </a:xfrm>
            <a:custGeom>
              <a:rect b="b" l="l" r="r" t="t"/>
              <a:pathLst>
                <a:path extrusionOk="0" h="970914" w="1094104">
                  <a:moveTo>
                    <a:pt x="622985" y="0"/>
                  </a:moveTo>
                  <a:lnTo>
                    <a:pt x="0" y="552941"/>
                  </a:lnTo>
                  <a:lnTo>
                    <a:pt x="470661" y="970700"/>
                  </a:lnTo>
                  <a:lnTo>
                    <a:pt x="1093660" y="417753"/>
                  </a:lnTo>
                  <a:lnTo>
                    <a:pt x="622985" y="0"/>
                  </a:lnTo>
                  <a:close/>
                </a:path>
              </a:pathLst>
            </a:custGeom>
            <a:solidFill>
              <a:srgbClr val="66B9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6697294" y="1847278"/>
              <a:ext cx="450850" cy="586740"/>
            </a:xfrm>
            <a:custGeom>
              <a:rect b="b" l="l" r="r" t="t"/>
              <a:pathLst>
                <a:path extrusionOk="0" h="586739" w="450850">
                  <a:moveTo>
                    <a:pt x="450227" y="163169"/>
                  </a:moveTo>
                  <a:lnTo>
                    <a:pt x="448144" y="149885"/>
                  </a:lnTo>
                  <a:lnTo>
                    <a:pt x="447827" y="143103"/>
                  </a:lnTo>
                  <a:lnTo>
                    <a:pt x="446417" y="138899"/>
                  </a:lnTo>
                  <a:lnTo>
                    <a:pt x="444982" y="129667"/>
                  </a:lnTo>
                  <a:lnTo>
                    <a:pt x="435444" y="105918"/>
                  </a:lnTo>
                  <a:lnTo>
                    <a:pt x="434124" y="101904"/>
                  </a:lnTo>
                  <a:lnTo>
                    <a:pt x="433527" y="101117"/>
                  </a:lnTo>
                  <a:lnTo>
                    <a:pt x="432536" y="98628"/>
                  </a:lnTo>
                  <a:lnTo>
                    <a:pt x="412089" y="70612"/>
                  </a:lnTo>
                  <a:lnTo>
                    <a:pt x="408533" y="67652"/>
                  </a:lnTo>
                  <a:lnTo>
                    <a:pt x="407073" y="65684"/>
                  </a:lnTo>
                  <a:lnTo>
                    <a:pt x="406641" y="66065"/>
                  </a:lnTo>
                  <a:lnTo>
                    <a:pt x="343865" y="25819"/>
                  </a:lnTo>
                  <a:lnTo>
                    <a:pt x="294462" y="10160"/>
                  </a:lnTo>
                  <a:lnTo>
                    <a:pt x="240880" y="685"/>
                  </a:lnTo>
                  <a:lnTo>
                    <a:pt x="222059" y="0"/>
                  </a:lnTo>
                  <a:lnTo>
                    <a:pt x="194284" y="1435"/>
                  </a:lnTo>
                  <a:lnTo>
                    <a:pt x="142049" y="12306"/>
                  </a:lnTo>
                  <a:lnTo>
                    <a:pt x="74091" y="42024"/>
                  </a:lnTo>
                  <a:lnTo>
                    <a:pt x="41338" y="67449"/>
                  </a:lnTo>
                  <a:lnTo>
                    <a:pt x="5295" y="130022"/>
                  </a:lnTo>
                  <a:lnTo>
                    <a:pt x="0" y="165823"/>
                  </a:lnTo>
                  <a:lnTo>
                    <a:pt x="1879" y="203758"/>
                  </a:lnTo>
                  <a:lnTo>
                    <a:pt x="9918" y="243154"/>
                  </a:lnTo>
                  <a:lnTo>
                    <a:pt x="23126" y="283324"/>
                  </a:lnTo>
                  <a:lnTo>
                    <a:pt x="40513" y="323634"/>
                  </a:lnTo>
                  <a:lnTo>
                    <a:pt x="61074" y="363385"/>
                  </a:lnTo>
                  <a:lnTo>
                    <a:pt x="64706" y="369557"/>
                  </a:lnTo>
                  <a:lnTo>
                    <a:pt x="66992" y="373418"/>
                  </a:lnTo>
                  <a:lnTo>
                    <a:pt x="83832" y="401916"/>
                  </a:lnTo>
                  <a:lnTo>
                    <a:pt x="105397" y="434936"/>
                  </a:lnTo>
                  <a:lnTo>
                    <a:pt x="106057" y="435991"/>
                  </a:lnTo>
                  <a:lnTo>
                    <a:pt x="106375" y="436435"/>
                  </a:lnTo>
                  <a:lnTo>
                    <a:pt x="107772" y="438569"/>
                  </a:lnTo>
                  <a:lnTo>
                    <a:pt x="131914" y="472668"/>
                  </a:lnTo>
                  <a:lnTo>
                    <a:pt x="145999" y="491324"/>
                  </a:lnTo>
                  <a:lnTo>
                    <a:pt x="148323" y="494525"/>
                  </a:lnTo>
                  <a:lnTo>
                    <a:pt x="150279" y="496989"/>
                  </a:lnTo>
                  <a:lnTo>
                    <a:pt x="155244" y="503542"/>
                  </a:lnTo>
                  <a:lnTo>
                    <a:pt x="176784" y="530542"/>
                  </a:lnTo>
                  <a:lnTo>
                    <a:pt x="184454" y="539724"/>
                  </a:lnTo>
                  <a:lnTo>
                    <a:pt x="185915" y="541540"/>
                  </a:lnTo>
                  <a:lnTo>
                    <a:pt x="188175" y="544169"/>
                  </a:lnTo>
                  <a:lnTo>
                    <a:pt x="195541" y="552970"/>
                  </a:lnTo>
                  <a:lnTo>
                    <a:pt x="210502" y="570191"/>
                  </a:lnTo>
                  <a:lnTo>
                    <a:pt x="213080" y="573074"/>
                  </a:lnTo>
                  <a:lnTo>
                    <a:pt x="213334" y="573354"/>
                  </a:lnTo>
                  <a:lnTo>
                    <a:pt x="214122" y="574230"/>
                  </a:lnTo>
                  <a:lnTo>
                    <a:pt x="220675" y="581507"/>
                  </a:lnTo>
                  <a:lnTo>
                    <a:pt x="225069" y="586244"/>
                  </a:lnTo>
                  <a:lnTo>
                    <a:pt x="225082" y="586460"/>
                  </a:lnTo>
                  <a:lnTo>
                    <a:pt x="225272" y="586460"/>
                  </a:lnTo>
                  <a:lnTo>
                    <a:pt x="225272" y="586333"/>
                  </a:lnTo>
                  <a:lnTo>
                    <a:pt x="229222" y="581990"/>
                  </a:lnTo>
                  <a:lnTo>
                    <a:pt x="230987" y="580021"/>
                  </a:lnTo>
                  <a:lnTo>
                    <a:pt x="231432" y="579551"/>
                  </a:lnTo>
                  <a:lnTo>
                    <a:pt x="231965" y="578942"/>
                  </a:lnTo>
                  <a:lnTo>
                    <a:pt x="238315" y="571919"/>
                  </a:lnTo>
                  <a:lnTo>
                    <a:pt x="243611" y="565861"/>
                  </a:lnTo>
                  <a:lnTo>
                    <a:pt x="245859" y="563333"/>
                  </a:lnTo>
                  <a:lnTo>
                    <a:pt x="247243" y="561695"/>
                  </a:lnTo>
                  <a:lnTo>
                    <a:pt x="251726" y="556577"/>
                  </a:lnTo>
                  <a:lnTo>
                    <a:pt x="266280" y="539318"/>
                  </a:lnTo>
                  <a:lnTo>
                    <a:pt x="266738" y="538784"/>
                  </a:lnTo>
                  <a:lnTo>
                    <a:pt x="268630" y="536536"/>
                  </a:lnTo>
                  <a:lnTo>
                    <a:pt x="288201" y="512343"/>
                  </a:lnTo>
                  <a:lnTo>
                    <a:pt x="291096" y="508584"/>
                  </a:lnTo>
                  <a:lnTo>
                    <a:pt x="292277" y="507123"/>
                  </a:lnTo>
                  <a:lnTo>
                    <a:pt x="294881" y="503682"/>
                  </a:lnTo>
                  <a:lnTo>
                    <a:pt x="309638" y="484543"/>
                  </a:lnTo>
                  <a:lnTo>
                    <a:pt x="316915" y="474548"/>
                  </a:lnTo>
                  <a:lnTo>
                    <a:pt x="320675" y="469569"/>
                  </a:lnTo>
                  <a:lnTo>
                    <a:pt x="323875" y="464972"/>
                  </a:lnTo>
                  <a:lnTo>
                    <a:pt x="332092" y="453682"/>
                  </a:lnTo>
                  <a:lnTo>
                    <a:pt x="346011" y="433197"/>
                  </a:lnTo>
                  <a:lnTo>
                    <a:pt x="350113" y="427316"/>
                  </a:lnTo>
                  <a:lnTo>
                    <a:pt x="351294" y="425424"/>
                  </a:lnTo>
                  <a:lnTo>
                    <a:pt x="354761" y="420331"/>
                  </a:lnTo>
                  <a:lnTo>
                    <a:pt x="376821" y="385025"/>
                  </a:lnTo>
                  <a:lnTo>
                    <a:pt x="378371" y="382257"/>
                  </a:lnTo>
                  <a:lnTo>
                    <a:pt x="378790" y="381596"/>
                  </a:lnTo>
                  <a:lnTo>
                    <a:pt x="380149" y="379107"/>
                  </a:lnTo>
                  <a:lnTo>
                    <a:pt x="397433" y="348322"/>
                  </a:lnTo>
                  <a:lnTo>
                    <a:pt x="402094" y="338785"/>
                  </a:lnTo>
                  <a:lnTo>
                    <a:pt x="404926" y="333590"/>
                  </a:lnTo>
                  <a:lnTo>
                    <a:pt x="407720" y="327291"/>
                  </a:lnTo>
                  <a:lnTo>
                    <a:pt x="415798" y="310781"/>
                  </a:lnTo>
                  <a:lnTo>
                    <a:pt x="423367" y="292023"/>
                  </a:lnTo>
                  <a:lnTo>
                    <a:pt x="426694" y="284530"/>
                  </a:lnTo>
                  <a:lnTo>
                    <a:pt x="427812" y="281000"/>
                  </a:lnTo>
                  <a:lnTo>
                    <a:pt x="431076" y="272935"/>
                  </a:lnTo>
                  <a:lnTo>
                    <a:pt x="442455" y="235356"/>
                  </a:lnTo>
                  <a:lnTo>
                    <a:pt x="449122" y="198577"/>
                  </a:lnTo>
                  <a:lnTo>
                    <a:pt x="449326" y="191922"/>
                  </a:lnTo>
                  <a:lnTo>
                    <a:pt x="449948" y="188074"/>
                  </a:lnTo>
                  <a:lnTo>
                    <a:pt x="449643" y="181724"/>
                  </a:lnTo>
                  <a:lnTo>
                    <a:pt x="450227" y="163169"/>
                  </a:lnTo>
                  <a:close/>
                </a:path>
              </a:pathLst>
            </a:custGeom>
            <a:solidFill>
              <a:srgbClr val="5C65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6834174" y="1968779"/>
              <a:ext cx="176606" cy="15676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6581444" y="2722067"/>
              <a:ext cx="682625" cy="142875"/>
            </a:xfrm>
            <a:custGeom>
              <a:rect b="b" l="l" r="r" t="t"/>
              <a:pathLst>
                <a:path extrusionOk="0" h="142875" w="682625">
                  <a:moveTo>
                    <a:pt x="624293" y="0"/>
                  </a:moveTo>
                  <a:lnTo>
                    <a:pt x="58077" y="0"/>
                  </a:lnTo>
                  <a:lnTo>
                    <a:pt x="35474" y="4640"/>
                  </a:lnTo>
                  <a:lnTo>
                    <a:pt x="17013" y="17295"/>
                  </a:lnTo>
                  <a:lnTo>
                    <a:pt x="4565" y="36063"/>
                  </a:lnTo>
                  <a:lnTo>
                    <a:pt x="0" y="59042"/>
                  </a:lnTo>
                  <a:lnTo>
                    <a:pt x="0" y="83642"/>
                  </a:lnTo>
                  <a:lnTo>
                    <a:pt x="4565" y="106615"/>
                  </a:lnTo>
                  <a:lnTo>
                    <a:pt x="17013" y="125383"/>
                  </a:lnTo>
                  <a:lnTo>
                    <a:pt x="35474" y="138041"/>
                  </a:lnTo>
                  <a:lnTo>
                    <a:pt x="58077" y="142684"/>
                  </a:lnTo>
                  <a:lnTo>
                    <a:pt x="624293" y="142684"/>
                  </a:lnTo>
                  <a:lnTo>
                    <a:pt x="646896" y="138041"/>
                  </a:lnTo>
                  <a:lnTo>
                    <a:pt x="665357" y="125383"/>
                  </a:lnTo>
                  <a:lnTo>
                    <a:pt x="677805" y="106615"/>
                  </a:lnTo>
                  <a:lnTo>
                    <a:pt x="682370" y="83642"/>
                  </a:lnTo>
                  <a:lnTo>
                    <a:pt x="682370" y="59042"/>
                  </a:lnTo>
                  <a:lnTo>
                    <a:pt x="677805" y="36063"/>
                  </a:lnTo>
                  <a:lnTo>
                    <a:pt x="665357" y="17295"/>
                  </a:lnTo>
                  <a:lnTo>
                    <a:pt x="646896" y="4640"/>
                  </a:lnTo>
                  <a:lnTo>
                    <a:pt x="624293" y="0"/>
                  </a:lnTo>
                  <a:close/>
                </a:path>
              </a:pathLst>
            </a:custGeom>
            <a:solidFill>
              <a:srgbClr val="D96FA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6638366" y="2520683"/>
              <a:ext cx="567690" cy="515620"/>
            </a:xfrm>
            <a:custGeom>
              <a:rect b="b" l="l" r="r" t="t"/>
              <a:pathLst>
                <a:path extrusionOk="0" h="515619" w="567690">
                  <a:moveTo>
                    <a:pt x="565886" y="360133"/>
                  </a:moveTo>
                  <a:lnTo>
                    <a:pt x="1282" y="360133"/>
                  </a:lnTo>
                  <a:lnTo>
                    <a:pt x="12471" y="401866"/>
                  </a:lnTo>
                  <a:lnTo>
                    <a:pt x="34213" y="439026"/>
                  </a:lnTo>
                  <a:lnTo>
                    <a:pt x="64985" y="470268"/>
                  </a:lnTo>
                  <a:lnTo>
                    <a:pt x="103263" y="494245"/>
                  </a:lnTo>
                  <a:lnTo>
                    <a:pt x="147535" y="509612"/>
                  </a:lnTo>
                  <a:lnTo>
                    <a:pt x="196316" y="515035"/>
                  </a:lnTo>
                  <a:lnTo>
                    <a:pt x="370852" y="515035"/>
                  </a:lnTo>
                  <a:lnTo>
                    <a:pt x="419620" y="509612"/>
                  </a:lnTo>
                  <a:lnTo>
                    <a:pt x="463905" y="494245"/>
                  </a:lnTo>
                  <a:lnTo>
                    <a:pt x="502183" y="470268"/>
                  </a:lnTo>
                  <a:lnTo>
                    <a:pt x="532942" y="439026"/>
                  </a:lnTo>
                  <a:lnTo>
                    <a:pt x="554685" y="401866"/>
                  </a:lnTo>
                  <a:lnTo>
                    <a:pt x="565886" y="360133"/>
                  </a:lnTo>
                  <a:close/>
                </a:path>
                <a:path extrusionOk="0" h="515619" w="567690">
                  <a:moveTo>
                    <a:pt x="567169" y="174256"/>
                  </a:moveTo>
                  <a:lnTo>
                    <a:pt x="560146" y="127939"/>
                  </a:lnTo>
                  <a:lnTo>
                    <a:pt x="540359" y="86321"/>
                  </a:lnTo>
                  <a:lnTo>
                    <a:pt x="509663" y="51054"/>
                  </a:lnTo>
                  <a:lnTo>
                    <a:pt x="469925" y="23799"/>
                  </a:lnTo>
                  <a:lnTo>
                    <a:pt x="423024" y="6235"/>
                  </a:lnTo>
                  <a:lnTo>
                    <a:pt x="370852" y="0"/>
                  </a:lnTo>
                  <a:lnTo>
                    <a:pt x="196316" y="0"/>
                  </a:lnTo>
                  <a:lnTo>
                    <a:pt x="144132" y="6235"/>
                  </a:lnTo>
                  <a:lnTo>
                    <a:pt x="97231" y="23799"/>
                  </a:lnTo>
                  <a:lnTo>
                    <a:pt x="57505" y="51054"/>
                  </a:lnTo>
                  <a:lnTo>
                    <a:pt x="26797" y="86321"/>
                  </a:lnTo>
                  <a:lnTo>
                    <a:pt x="7010" y="127939"/>
                  </a:lnTo>
                  <a:lnTo>
                    <a:pt x="0" y="174256"/>
                  </a:lnTo>
                  <a:lnTo>
                    <a:pt x="0" y="185889"/>
                  </a:lnTo>
                  <a:lnTo>
                    <a:pt x="567169" y="185889"/>
                  </a:lnTo>
                  <a:lnTo>
                    <a:pt x="567169" y="174256"/>
                  </a:lnTo>
                  <a:close/>
                </a:path>
              </a:pathLst>
            </a:custGeom>
            <a:solidFill>
              <a:srgbClr val="F3C34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48" name="Google Shape;248;p12"/>
          <p:cNvGraphicFramePr/>
          <p:nvPr/>
        </p:nvGraphicFramePr>
        <p:xfrm>
          <a:off x="436880" y="1181735"/>
          <a:ext cx="5161915" cy="3399790"/>
        </p:xfrm>
        <a:graphic>
          <a:graphicData uri="http://schemas.openxmlformats.org/presentationml/2006/ole">
            <mc:AlternateContent>
              <mc:Choice Requires="v">
                <p:oleObj r:id="rId6" imgH="3399790" imgW="5161915" progId="Paint.Picture" spid="_x0000_s1">
                  <p:embed/>
                </p:oleObj>
              </mc:Choice>
              <mc:Fallback>
                <p:oleObj r:id="rId7" imgH="3399790" imgW="5161915" progId="Paint.Picture">
                  <p:embed/>
                  <p:pic>
                    <p:nvPicPr>
                      <p:cNvPr id="248" name="Google Shape;248;p12"/>
                      <p:cNvPicPr preferRelativeResize="0"/>
                      <p:nvPr/>
                    </p:nvPicPr>
                    <p:blipFill rotWithShape="1">
                      <a:blip r:embed="rId8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36880" y="1181735"/>
                        <a:ext cx="5161915" cy="33997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"/>
          <p:cNvSpPr/>
          <p:nvPr/>
        </p:nvSpPr>
        <p:spPr>
          <a:xfrm>
            <a:off x="4309795" y="1023556"/>
            <a:ext cx="524510" cy="0"/>
          </a:xfrm>
          <a:custGeom>
            <a:rect b="b" l="l" r="r" t="t"/>
            <a:pathLst>
              <a:path extrusionOk="0" h="120000" w="524510">
                <a:moveTo>
                  <a:pt x="0" y="0"/>
                </a:moveTo>
                <a:lnTo>
                  <a:pt x="524400" y="0"/>
                </a:lnTo>
              </a:path>
            </a:pathLst>
          </a:custGeom>
          <a:noFill/>
          <a:ln cap="flat" cmpd="sng" w="38100">
            <a:solidFill>
              <a:srgbClr val="5C65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3"/>
          <p:cNvSpPr txBox="1"/>
          <p:nvPr>
            <p:ph type="title"/>
          </p:nvPr>
        </p:nvSpPr>
        <p:spPr>
          <a:xfrm>
            <a:off x="1811654" y="382778"/>
            <a:ext cx="552069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3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Location-Based Recommendation</a:t>
            </a:r>
            <a:endParaRPr/>
          </a:p>
        </p:txBody>
      </p:sp>
      <p:sp>
        <p:nvSpPr>
          <p:cNvPr id="255" name="Google Shape;255;p13"/>
          <p:cNvSpPr/>
          <p:nvPr/>
        </p:nvSpPr>
        <p:spPr>
          <a:xfrm>
            <a:off x="888523" y="1491373"/>
            <a:ext cx="2469972" cy="16897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3"/>
          <p:cNvSpPr/>
          <p:nvPr/>
        </p:nvSpPr>
        <p:spPr>
          <a:xfrm>
            <a:off x="888525" y="3294500"/>
            <a:ext cx="2469972" cy="16466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3"/>
          <p:cNvSpPr txBox="1"/>
          <p:nvPr/>
        </p:nvSpPr>
        <p:spPr>
          <a:xfrm>
            <a:off x="1213840" y="1098969"/>
            <a:ext cx="6780530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Restaurants together based on geographical proximity using K-Means Clustering.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8" name="Google Shape;258;p13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1370965"/>
            <a:ext cx="2961640" cy="197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3"/>
          <p:cNvPicPr preferRelativeResize="0"/>
          <p:nvPr>
            <p:ph idx="2" type="body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5290" y="3357245"/>
            <a:ext cx="3003550" cy="1646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05200" y="1504950"/>
            <a:ext cx="5462905" cy="3246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"/>
          <p:cNvSpPr/>
          <p:nvPr/>
        </p:nvSpPr>
        <p:spPr>
          <a:xfrm>
            <a:off x="4309795" y="1023556"/>
            <a:ext cx="524510" cy="0"/>
          </a:xfrm>
          <a:custGeom>
            <a:rect b="b" l="l" r="r" t="t"/>
            <a:pathLst>
              <a:path extrusionOk="0" h="120000" w="524510">
                <a:moveTo>
                  <a:pt x="0" y="0"/>
                </a:moveTo>
                <a:lnTo>
                  <a:pt x="524400" y="0"/>
                </a:lnTo>
              </a:path>
            </a:pathLst>
          </a:custGeom>
          <a:noFill/>
          <a:ln cap="flat" cmpd="sng" w="38100">
            <a:solidFill>
              <a:srgbClr val="5C65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4"/>
          <p:cNvSpPr txBox="1"/>
          <p:nvPr>
            <p:ph type="title"/>
          </p:nvPr>
        </p:nvSpPr>
        <p:spPr>
          <a:xfrm>
            <a:off x="1811654" y="382778"/>
            <a:ext cx="552069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3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Location-Based Recommendation</a:t>
            </a:r>
            <a:endParaRPr/>
          </a:p>
        </p:txBody>
      </p:sp>
      <p:sp>
        <p:nvSpPr>
          <p:cNvPr id="267" name="Google Shape;267;p14"/>
          <p:cNvSpPr txBox="1"/>
          <p:nvPr/>
        </p:nvSpPr>
        <p:spPr>
          <a:xfrm>
            <a:off x="552414" y="1367688"/>
            <a:ext cx="2914015" cy="227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Study: Studio One Theaters</a:t>
            </a:r>
            <a:endParaRPr b="1" sz="1400">
              <a:solidFill>
                <a:srgbClr val="5C65C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14"/>
          <p:cNvSpPr/>
          <p:nvPr/>
        </p:nvSpPr>
        <p:spPr>
          <a:xfrm>
            <a:off x="1073546" y="1735683"/>
            <a:ext cx="2025279" cy="19527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4"/>
          <p:cNvSpPr txBox="1"/>
          <p:nvPr/>
        </p:nvSpPr>
        <p:spPr>
          <a:xfrm>
            <a:off x="552414" y="3939530"/>
            <a:ext cx="3241040" cy="751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our example, let's assume that a user has just visited the Studio One Theaters in Portland. After watching a movie, they want to have a meal but is unsure of what nice restaurants are around them.</a:t>
            </a:r>
            <a:endParaRPr b="1" sz="1200">
              <a:solidFill>
                <a:srgbClr val="5C65C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70" name="Google Shape;270;p14"/>
          <p:cNvGraphicFramePr/>
          <p:nvPr/>
        </p:nvGraphicFramePr>
        <p:xfrm>
          <a:off x="4309745" y="3587115"/>
          <a:ext cx="4587875" cy="1455420"/>
        </p:xfrm>
        <a:graphic>
          <a:graphicData uri="http://schemas.openxmlformats.org/presentationml/2006/ole">
            <mc:AlternateContent>
              <mc:Choice Requires="v">
                <p:oleObj r:id="rId5" imgH="1455420" imgW="4587875" progId="Paint.Picture" spid="_x0000_s1">
                  <p:embed/>
                </p:oleObj>
              </mc:Choice>
              <mc:Fallback>
                <p:oleObj r:id="rId6" imgH="1455420" imgW="4587875" progId="Paint.Picture">
                  <p:embed/>
                  <p:pic>
                    <p:nvPicPr>
                      <p:cNvPr id="270" name="Google Shape;270;p14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309745" y="3587115"/>
                        <a:ext cx="4587875" cy="14554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" name="Google Shape;271;p14"/>
          <p:cNvGraphicFramePr/>
          <p:nvPr/>
        </p:nvGraphicFramePr>
        <p:xfrm>
          <a:off x="4724400" y="1192530"/>
          <a:ext cx="3761105" cy="2225675"/>
        </p:xfrm>
        <a:graphic>
          <a:graphicData uri="http://schemas.openxmlformats.org/presentationml/2006/ole">
            <mc:AlternateContent>
              <mc:Choice Requires="v">
                <p:oleObj r:id="rId8" imgH="2225675" imgW="3761105" progId="Paint.Picture" spid="_x0000_s2">
                  <p:embed/>
                </p:oleObj>
              </mc:Choice>
              <mc:Fallback>
                <p:oleObj r:id="rId9" imgH="2225675" imgW="3761105" progId="Paint.Picture">
                  <p:embed/>
                  <p:pic>
                    <p:nvPicPr>
                      <p:cNvPr id="271" name="Google Shape;271;p14"/>
                      <p:cNvPicPr preferRelativeResize="0"/>
                      <p:nvPr/>
                    </p:nvPicPr>
                    <p:blipFill rotWithShape="1">
                      <a:blip r:embed="rId10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724400" y="1192530"/>
                        <a:ext cx="3761105" cy="222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/>
          <p:nvPr/>
        </p:nvSpPr>
        <p:spPr>
          <a:xfrm>
            <a:off x="4309795" y="1023556"/>
            <a:ext cx="524510" cy="0"/>
          </a:xfrm>
          <a:custGeom>
            <a:rect b="b" l="l" r="r" t="t"/>
            <a:pathLst>
              <a:path extrusionOk="0" h="120000" w="524510">
                <a:moveTo>
                  <a:pt x="0" y="0"/>
                </a:moveTo>
                <a:lnTo>
                  <a:pt x="524400" y="0"/>
                </a:lnTo>
              </a:path>
            </a:pathLst>
          </a:custGeom>
          <a:noFill/>
          <a:ln cap="flat" cmpd="sng" w="38100">
            <a:solidFill>
              <a:srgbClr val="5C65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5"/>
          <p:cNvSpPr txBox="1"/>
          <p:nvPr>
            <p:ph type="title"/>
          </p:nvPr>
        </p:nvSpPr>
        <p:spPr>
          <a:xfrm>
            <a:off x="1196975" y="382778"/>
            <a:ext cx="675132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Collaborative-Filtering Recommendation</a:t>
            </a:r>
            <a:endParaRPr/>
          </a:p>
        </p:txBody>
      </p:sp>
      <p:sp>
        <p:nvSpPr>
          <p:cNvPr id="278" name="Google Shape;278;p15"/>
          <p:cNvSpPr txBox="1"/>
          <p:nvPr>
            <p:ph idx="1" type="body"/>
          </p:nvPr>
        </p:nvSpPr>
        <p:spPr>
          <a:xfrm>
            <a:off x="745476" y="1151052"/>
            <a:ext cx="7653047" cy="2494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02895" rtl="0" algn="l">
              <a:lnSpc>
                <a:spcPct val="1196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Collaborative Filtering finds a smaller set of users with tastes similar to a particular user.</a:t>
            </a:r>
            <a:endParaRPr/>
          </a:p>
          <a:p>
            <a:pPr indent="0" lvl="0" marL="302895" rtl="0" algn="l">
              <a:lnSpc>
                <a:spcPct val="1196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looks at the restaurants they like and combines them to create a ranked list of suggestions.</a:t>
            </a:r>
            <a:endParaRPr/>
          </a:p>
          <a:p>
            <a:pPr indent="0" lvl="0" marL="2901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290195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102616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Steps:</a:t>
            </a:r>
            <a:endParaRPr sz="1800"/>
          </a:p>
          <a:p>
            <a:pPr indent="-178435" lvl="0" marL="4218940" rtl="0" algn="l">
              <a:lnSpc>
                <a:spcPct val="100000"/>
              </a:lnSpc>
              <a:spcBef>
                <a:spcPts val="1705"/>
              </a:spcBef>
              <a:spcAft>
                <a:spcPts val="0"/>
              </a:spcAft>
              <a:buClr>
                <a:srgbClr val="5C65CF"/>
              </a:buClr>
              <a:buSzPts val="1400"/>
              <a:buFont typeface="Times New Roman"/>
              <a:buAutoNum type="arabicPeriod"/>
            </a:pPr>
            <a:r>
              <a:rPr lang="en-US"/>
              <a:t>Pivot Table on Super Score Ratings</a:t>
            </a:r>
            <a:endParaRPr/>
          </a:p>
          <a:p>
            <a:pPr indent="0" lvl="0" marL="290195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5C65CF"/>
              </a:buClr>
              <a:buSzPts val="1450"/>
              <a:buFont typeface="Times New Roman"/>
              <a:buNone/>
            </a:pPr>
            <a:r>
              <a:t/>
            </a:r>
            <a:endParaRPr sz="1450"/>
          </a:p>
          <a:p>
            <a:pPr indent="-178435" lvl="0" marL="42189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65CF"/>
              </a:buClr>
              <a:buSzPts val="1400"/>
              <a:buFont typeface="Times New Roman"/>
              <a:buAutoNum type="arabicPeriod"/>
            </a:pPr>
            <a:r>
              <a:rPr lang="en-US"/>
              <a:t>Truncated Singular Value Decomposition</a:t>
            </a:r>
            <a:endParaRPr/>
          </a:p>
          <a:p>
            <a:pPr indent="0" lvl="0" marL="290195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5C65CF"/>
              </a:buClr>
              <a:buSzPts val="1400"/>
              <a:buFont typeface="Times New Roman"/>
              <a:buNone/>
            </a:pPr>
            <a:r>
              <a:t/>
            </a:r>
            <a:endParaRPr/>
          </a:p>
          <a:p>
            <a:pPr indent="-178435" lvl="0" marL="42189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65CF"/>
              </a:buClr>
              <a:buSzPts val="1400"/>
              <a:buFont typeface="Times New Roman"/>
              <a:buAutoNum type="arabicPeriod"/>
            </a:pPr>
            <a:r>
              <a:rPr lang="en-US"/>
              <a:t>Item-Item Matrix based on Cosine Similarity</a:t>
            </a:r>
            <a:endParaRPr/>
          </a:p>
        </p:txBody>
      </p:sp>
      <p:grpSp>
        <p:nvGrpSpPr>
          <p:cNvPr id="279" name="Google Shape;279;p15"/>
          <p:cNvGrpSpPr/>
          <p:nvPr/>
        </p:nvGrpSpPr>
        <p:grpSpPr>
          <a:xfrm>
            <a:off x="1380632" y="1887219"/>
            <a:ext cx="2808284" cy="2729236"/>
            <a:chOff x="1380632" y="1887219"/>
            <a:chExt cx="2808284" cy="2729236"/>
          </a:xfrm>
        </p:grpSpPr>
        <p:sp>
          <p:nvSpPr>
            <p:cNvPr id="280" name="Google Shape;280;p15"/>
            <p:cNvSpPr/>
            <p:nvPr/>
          </p:nvSpPr>
          <p:spPr>
            <a:xfrm>
              <a:off x="2051786" y="2346264"/>
              <a:ext cx="541655" cy="438784"/>
            </a:xfrm>
            <a:custGeom>
              <a:rect b="b" l="l" r="r" t="t"/>
              <a:pathLst>
                <a:path extrusionOk="0" h="438785" w="541655">
                  <a:moveTo>
                    <a:pt x="541468" y="0"/>
                  </a:moveTo>
                  <a:lnTo>
                    <a:pt x="0" y="0"/>
                  </a:lnTo>
                  <a:lnTo>
                    <a:pt x="0" y="438261"/>
                  </a:lnTo>
                  <a:lnTo>
                    <a:pt x="541468" y="438261"/>
                  </a:lnTo>
                  <a:lnTo>
                    <a:pt x="541468" y="0"/>
                  </a:lnTo>
                  <a:close/>
                </a:path>
              </a:pathLst>
            </a:custGeom>
            <a:solidFill>
              <a:srgbClr val="F5DC6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2128977" y="2346236"/>
              <a:ext cx="464820" cy="353060"/>
            </a:xfrm>
            <a:custGeom>
              <a:rect b="b" l="l" r="r" t="t"/>
              <a:pathLst>
                <a:path extrusionOk="0" h="353060" w="464819">
                  <a:moveTo>
                    <a:pt x="464286" y="0"/>
                  </a:moveTo>
                  <a:lnTo>
                    <a:pt x="0" y="0"/>
                  </a:lnTo>
                  <a:lnTo>
                    <a:pt x="36261" y="33417"/>
                  </a:lnTo>
                  <a:lnTo>
                    <a:pt x="63358" y="70753"/>
                  </a:lnTo>
                  <a:lnTo>
                    <a:pt x="76347" y="111472"/>
                  </a:lnTo>
                  <a:lnTo>
                    <a:pt x="70281" y="155041"/>
                  </a:lnTo>
                  <a:lnTo>
                    <a:pt x="54547" y="192185"/>
                  </a:lnTo>
                  <a:lnTo>
                    <a:pt x="41587" y="232426"/>
                  </a:lnTo>
                  <a:lnTo>
                    <a:pt x="38146" y="271984"/>
                  </a:lnTo>
                  <a:lnTo>
                    <a:pt x="86791" y="333933"/>
                  </a:lnTo>
                  <a:lnTo>
                    <a:pt x="131494" y="347195"/>
                  </a:lnTo>
                  <a:lnTo>
                    <a:pt x="179273" y="352780"/>
                  </a:lnTo>
                  <a:lnTo>
                    <a:pt x="204835" y="350691"/>
                  </a:lnTo>
                  <a:lnTo>
                    <a:pt x="250364" y="331392"/>
                  </a:lnTo>
                  <a:lnTo>
                    <a:pt x="287388" y="265508"/>
                  </a:lnTo>
                  <a:lnTo>
                    <a:pt x="301586" y="215868"/>
                  </a:lnTo>
                  <a:lnTo>
                    <a:pt x="321985" y="171590"/>
                  </a:lnTo>
                  <a:lnTo>
                    <a:pt x="359422" y="140728"/>
                  </a:lnTo>
                  <a:lnTo>
                    <a:pt x="390341" y="126360"/>
                  </a:lnTo>
                  <a:lnTo>
                    <a:pt x="417950" y="109196"/>
                  </a:lnTo>
                  <a:lnTo>
                    <a:pt x="442511" y="89538"/>
                  </a:lnTo>
                  <a:lnTo>
                    <a:pt x="464286" y="67691"/>
                  </a:lnTo>
                  <a:lnTo>
                    <a:pt x="464286" y="0"/>
                  </a:lnTo>
                  <a:close/>
                </a:path>
              </a:pathLst>
            </a:custGeom>
            <a:solidFill>
              <a:srgbClr val="D96FA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2398814" y="2611361"/>
              <a:ext cx="194437" cy="17315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018754" y="1915769"/>
              <a:ext cx="1523365" cy="897890"/>
            </a:xfrm>
            <a:custGeom>
              <a:rect b="b" l="l" r="r" t="t"/>
              <a:pathLst>
                <a:path extrusionOk="0" h="897889" w="1523364">
                  <a:moveTo>
                    <a:pt x="607568" y="401980"/>
                  </a:moveTo>
                  <a:lnTo>
                    <a:pt x="0" y="401980"/>
                  </a:lnTo>
                  <a:lnTo>
                    <a:pt x="0" y="459130"/>
                  </a:lnTo>
                  <a:lnTo>
                    <a:pt x="0" y="840130"/>
                  </a:lnTo>
                  <a:lnTo>
                    <a:pt x="0" y="897280"/>
                  </a:lnTo>
                  <a:lnTo>
                    <a:pt x="607568" y="897280"/>
                  </a:lnTo>
                  <a:lnTo>
                    <a:pt x="607568" y="840130"/>
                  </a:lnTo>
                  <a:lnTo>
                    <a:pt x="66078" y="840130"/>
                  </a:lnTo>
                  <a:lnTo>
                    <a:pt x="66078" y="459130"/>
                  </a:lnTo>
                  <a:lnTo>
                    <a:pt x="541464" y="459130"/>
                  </a:lnTo>
                  <a:lnTo>
                    <a:pt x="541464" y="840117"/>
                  </a:lnTo>
                  <a:lnTo>
                    <a:pt x="607568" y="840117"/>
                  </a:lnTo>
                  <a:lnTo>
                    <a:pt x="607568" y="459130"/>
                  </a:lnTo>
                  <a:lnTo>
                    <a:pt x="607568" y="401980"/>
                  </a:lnTo>
                  <a:close/>
                </a:path>
                <a:path extrusionOk="0" h="897889" w="1523364">
                  <a:moveTo>
                    <a:pt x="1522882" y="0"/>
                  </a:moveTo>
                  <a:lnTo>
                    <a:pt x="764209" y="0"/>
                  </a:lnTo>
                  <a:lnTo>
                    <a:pt x="764209" y="614045"/>
                  </a:lnTo>
                  <a:lnTo>
                    <a:pt x="1522882" y="614045"/>
                  </a:lnTo>
                  <a:lnTo>
                    <a:pt x="1522882" y="0"/>
                  </a:lnTo>
                  <a:close/>
                </a:path>
              </a:pathLst>
            </a:custGeom>
            <a:solidFill>
              <a:srgbClr val="66B9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2782963" y="1915756"/>
              <a:ext cx="758825" cy="614680"/>
            </a:xfrm>
            <a:custGeom>
              <a:rect b="b" l="l" r="r" t="t"/>
              <a:pathLst>
                <a:path extrusionOk="0" h="614680" w="758825">
                  <a:moveTo>
                    <a:pt x="623963" y="614057"/>
                  </a:moveTo>
                  <a:lnTo>
                    <a:pt x="601776" y="559689"/>
                  </a:lnTo>
                  <a:lnTo>
                    <a:pt x="556310" y="513981"/>
                  </a:lnTo>
                  <a:lnTo>
                    <a:pt x="507123" y="493420"/>
                  </a:lnTo>
                  <a:lnTo>
                    <a:pt x="453326" y="488429"/>
                  </a:lnTo>
                  <a:lnTo>
                    <a:pt x="429526" y="488975"/>
                  </a:lnTo>
                  <a:lnTo>
                    <a:pt x="380923" y="491312"/>
                  </a:lnTo>
                  <a:lnTo>
                    <a:pt x="356400" y="491845"/>
                  </a:lnTo>
                  <a:lnTo>
                    <a:pt x="307886" y="488480"/>
                  </a:lnTo>
                  <a:lnTo>
                    <a:pt x="261327" y="464451"/>
                  </a:lnTo>
                  <a:lnTo>
                    <a:pt x="251663" y="436168"/>
                  </a:lnTo>
                  <a:lnTo>
                    <a:pt x="255917" y="403860"/>
                  </a:lnTo>
                  <a:lnTo>
                    <a:pt x="267144" y="370878"/>
                  </a:lnTo>
                  <a:lnTo>
                    <a:pt x="280035" y="326859"/>
                  </a:lnTo>
                  <a:lnTo>
                    <a:pt x="279044" y="283171"/>
                  </a:lnTo>
                  <a:lnTo>
                    <a:pt x="264172" y="243624"/>
                  </a:lnTo>
                  <a:lnTo>
                    <a:pt x="235419" y="211963"/>
                  </a:lnTo>
                  <a:lnTo>
                    <a:pt x="192786" y="191985"/>
                  </a:lnTo>
                  <a:lnTo>
                    <a:pt x="142976" y="187439"/>
                  </a:lnTo>
                  <a:lnTo>
                    <a:pt x="107315" y="189407"/>
                  </a:lnTo>
                  <a:lnTo>
                    <a:pt x="71348" y="194894"/>
                  </a:lnTo>
                  <a:lnTo>
                    <a:pt x="35458" y="203288"/>
                  </a:lnTo>
                  <a:lnTo>
                    <a:pt x="0" y="213969"/>
                  </a:lnTo>
                  <a:lnTo>
                    <a:pt x="0" y="614057"/>
                  </a:lnTo>
                  <a:lnTo>
                    <a:pt x="623963" y="614057"/>
                  </a:lnTo>
                  <a:close/>
                </a:path>
                <a:path extrusionOk="0" h="614680" w="758825">
                  <a:moveTo>
                    <a:pt x="758685" y="0"/>
                  </a:moveTo>
                  <a:lnTo>
                    <a:pt x="211721" y="0"/>
                  </a:lnTo>
                  <a:lnTo>
                    <a:pt x="218732" y="39776"/>
                  </a:lnTo>
                  <a:lnTo>
                    <a:pt x="231165" y="77876"/>
                  </a:lnTo>
                  <a:lnTo>
                    <a:pt x="249796" y="114300"/>
                  </a:lnTo>
                  <a:lnTo>
                    <a:pt x="275424" y="149047"/>
                  </a:lnTo>
                  <a:lnTo>
                    <a:pt x="332486" y="190347"/>
                  </a:lnTo>
                  <a:lnTo>
                    <a:pt x="405917" y="199021"/>
                  </a:lnTo>
                  <a:lnTo>
                    <a:pt x="472694" y="197866"/>
                  </a:lnTo>
                  <a:lnTo>
                    <a:pt x="489877" y="198145"/>
                  </a:lnTo>
                  <a:lnTo>
                    <a:pt x="544385" y="209626"/>
                  </a:lnTo>
                  <a:lnTo>
                    <a:pt x="576173" y="257721"/>
                  </a:lnTo>
                  <a:lnTo>
                    <a:pt x="577926" y="290626"/>
                  </a:lnTo>
                  <a:lnTo>
                    <a:pt x="575335" y="326313"/>
                  </a:lnTo>
                  <a:lnTo>
                    <a:pt x="572198" y="362407"/>
                  </a:lnTo>
                  <a:lnTo>
                    <a:pt x="572312" y="396557"/>
                  </a:lnTo>
                  <a:lnTo>
                    <a:pt x="597598" y="449592"/>
                  </a:lnTo>
                  <a:lnTo>
                    <a:pt x="647420" y="479526"/>
                  </a:lnTo>
                  <a:lnTo>
                    <a:pt x="700214" y="488657"/>
                  </a:lnTo>
                  <a:lnTo>
                    <a:pt x="714641" y="488073"/>
                  </a:lnTo>
                  <a:lnTo>
                    <a:pt x="729208" y="486346"/>
                  </a:lnTo>
                  <a:lnTo>
                    <a:pt x="743889" y="483565"/>
                  </a:lnTo>
                  <a:lnTo>
                    <a:pt x="758685" y="479767"/>
                  </a:lnTo>
                  <a:lnTo>
                    <a:pt x="758685" y="0"/>
                  </a:lnTo>
                  <a:close/>
                </a:path>
              </a:pathLst>
            </a:custGeom>
            <a:solidFill>
              <a:srgbClr val="D96FA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1392885" y="1887219"/>
              <a:ext cx="2734310" cy="2599690"/>
            </a:xfrm>
            <a:custGeom>
              <a:rect b="b" l="l" r="r" t="t"/>
              <a:pathLst>
                <a:path extrusionOk="0" h="2599690" w="2734310">
                  <a:moveTo>
                    <a:pt x="2181796" y="0"/>
                  </a:moveTo>
                  <a:lnTo>
                    <a:pt x="1357033" y="0"/>
                  </a:lnTo>
                  <a:lnTo>
                    <a:pt x="1357033" y="57150"/>
                  </a:lnTo>
                  <a:lnTo>
                    <a:pt x="1357033" y="613410"/>
                  </a:lnTo>
                  <a:lnTo>
                    <a:pt x="1357033" y="671830"/>
                  </a:lnTo>
                  <a:lnTo>
                    <a:pt x="2181796" y="671830"/>
                  </a:lnTo>
                  <a:lnTo>
                    <a:pt x="2181796" y="613981"/>
                  </a:lnTo>
                  <a:lnTo>
                    <a:pt x="2181796" y="613410"/>
                  </a:lnTo>
                  <a:lnTo>
                    <a:pt x="2181796" y="57162"/>
                  </a:lnTo>
                  <a:lnTo>
                    <a:pt x="2115718" y="57162"/>
                  </a:lnTo>
                  <a:lnTo>
                    <a:pt x="2115718" y="613410"/>
                  </a:lnTo>
                  <a:lnTo>
                    <a:pt x="1423111" y="613410"/>
                  </a:lnTo>
                  <a:lnTo>
                    <a:pt x="1423111" y="57150"/>
                  </a:lnTo>
                  <a:lnTo>
                    <a:pt x="2181796" y="57150"/>
                  </a:lnTo>
                  <a:lnTo>
                    <a:pt x="2181796" y="0"/>
                  </a:lnTo>
                  <a:close/>
                </a:path>
                <a:path extrusionOk="0" h="2599690" w="2734310">
                  <a:moveTo>
                    <a:pt x="2733903" y="1895246"/>
                  </a:moveTo>
                  <a:lnTo>
                    <a:pt x="2728684" y="1850097"/>
                  </a:lnTo>
                  <a:lnTo>
                    <a:pt x="2709684" y="1800961"/>
                  </a:lnTo>
                  <a:lnTo>
                    <a:pt x="2647810" y="1751126"/>
                  </a:lnTo>
                  <a:lnTo>
                    <a:pt x="2552433" y="1719262"/>
                  </a:lnTo>
                  <a:lnTo>
                    <a:pt x="2464892" y="1702371"/>
                  </a:lnTo>
                  <a:lnTo>
                    <a:pt x="2426525" y="1697405"/>
                  </a:lnTo>
                  <a:lnTo>
                    <a:pt x="2461399" y="1697405"/>
                  </a:lnTo>
                  <a:lnTo>
                    <a:pt x="2013470" y="1693951"/>
                  </a:lnTo>
                  <a:lnTo>
                    <a:pt x="1719402" y="1692173"/>
                  </a:lnTo>
                  <a:lnTo>
                    <a:pt x="1448904" y="1691513"/>
                  </a:lnTo>
                  <a:lnTo>
                    <a:pt x="1071689" y="1691411"/>
                  </a:lnTo>
                  <a:lnTo>
                    <a:pt x="780605" y="1691932"/>
                  </a:lnTo>
                  <a:lnTo>
                    <a:pt x="588264" y="1693100"/>
                  </a:lnTo>
                  <a:lnTo>
                    <a:pt x="477545" y="1694332"/>
                  </a:lnTo>
                  <a:lnTo>
                    <a:pt x="384035" y="1695945"/>
                  </a:lnTo>
                  <a:lnTo>
                    <a:pt x="344589" y="1696923"/>
                  </a:lnTo>
                  <a:lnTo>
                    <a:pt x="282041" y="1699209"/>
                  </a:lnTo>
                  <a:lnTo>
                    <a:pt x="243560" y="1701977"/>
                  </a:lnTo>
                  <a:lnTo>
                    <a:pt x="187261" y="1711045"/>
                  </a:lnTo>
                  <a:lnTo>
                    <a:pt x="135483" y="1724228"/>
                  </a:lnTo>
                  <a:lnTo>
                    <a:pt x="89801" y="1741297"/>
                  </a:lnTo>
                  <a:lnTo>
                    <a:pt x="51828" y="1762023"/>
                  </a:lnTo>
                  <a:lnTo>
                    <a:pt x="5334" y="1813445"/>
                  </a:lnTo>
                  <a:lnTo>
                    <a:pt x="0" y="1843659"/>
                  </a:lnTo>
                  <a:lnTo>
                    <a:pt x="8724" y="1876552"/>
                  </a:lnTo>
                  <a:lnTo>
                    <a:pt x="33121" y="1911883"/>
                  </a:lnTo>
                  <a:lnTo>
                    <a:pt x="133184" y="2111540"/>
                  </a:lnTo>
                  <a:lnTo>
                    <a:pt x="162026" y="2337638"/>
                  </a:lnTo>
                  <a:lnTo>
                    <a:pt x="154063" y="2522753"/>
                  </a:lnTo>
                  <a:lnTo>
                    <a:pt x="143764" y="2599448"/>
                  </a:lnTo>
                  <a:lnTo>
                    <a:pt x="2621089" y="2599448"/>
                  </a:lnTo>
                  <a:lnTo>
                    <a:pt x="2611818" y="2383320"/>
                  </a:lnTo>
                  <a:lnTo>
                    <a:pt x="2609164" y="2263241"/>
                  </a:lnTo>
                  <a:lnTo>
                    <a:pt x="2613495" y="2195982"/>
                  </a:lnTo>
                  <a:lnTo>
                    <a:pt x="2625229" y="2138324"/>
                  </a:lnTo>
                  <a:lnTo>
                    <a:pt x="2636228" y="2108187"/>
                  </a:lnTo>
                  <a:lnTo>
                    <a:pt x="2653512" y="2077288"/>
                  </a:lnTo>
                  <a:lnTo>
                    <a:pt x="2674226" y="2045169"/>
                  </a:lnTo>
                  <a:lnTo>
                    <a:pt x="2695486" y="2011375"/>
                  </a:lnTo>
                  <a:lnTo>
                    <a:pt x="2714434" y="1975421"/>
                  </a:lnTo>
                  <a:lnTo>
                    <a:pt x="2728188" y="1936877"/>
                  </a:lnTo>
                  <a:lnTo>
                    <a:pt x="2733903" y="1895246"/>
                  </a:lnTo>
                  <a:close/>
                </a:path>
              </a:pathLst>
            </a:custGeom>
            <a:solidFill>
              <a:srgbClr val="F3C34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1392878" y="3578631"/>
              <a:ext cx="2734310" cy="614045"/>
            </a:xfrm>
            <a:custGeom>
              <a:rect b="b" l="l" r="r" t="t"/>
              <a:pathLst>
                <a:path extrusionOk="0" h="614045" w="2734310">
                  <a:moveTo>
                    <a:pt x="1449677" y="93"/>
                  </a:moveTo>
                  <a:lnTo>
                    <a:pt x="1072597" y="0"/>
                  </a:lnTo>
                  <a:lnTo>
                    <a:pt x="781214" y="513"/>
                  </a:lnTo>
                  <a:lnTo>
                    <a:pt x="588655" y="1684"/>
                  </a:lnTo>
                  <a:lnTo>
                    <a:pt x="477808" y="2909"/>
                  </a:lnTo>
                  <a:lnTo>
                    <a:pt x="384189" y="4530"/>
                  </a:lnTo>
                  <a:lnTo>
                    <a:pt x="344699" y="5502"/>
                  </a:lnTo>
                  <a:lnTo>
                    <a:pt x="282076" y="7789"/>
                  </a:lnTo>
                  <a:lnTo>
                    <a:pt x="243554" y="10566"/>
                  </a:lnTo>
                  <a:lnTo>
                    <a:pt x="187248" y="19624"/>
                  </a:lnTo>
                  <a:lnTo>
                    <a:pt x="135462" y="32810"/>
                  </a:lnTo>
                  <a:lnTo>
                    <a:pt x="89786" y="49884"/>
                  </a:lnTo>
                  <a:lnTo>
                    <a:pt x="51811" y="70604"/>
                  </a:lnTo>
                  <a:lnTo>
                    <a:pt x="5327" y="122018"/>
                  </a:lnTo>
                  <a:lnTo>
                    <a:pt x="0" y="152230"/>
                  </a:lnTo>
                  <a:lnTo>
                    <a:pt x="8736" y="185124"/>
                  </a:lnTo>
                  <a:lnTo>
                    <a:pt x="33127" y="220459"/>
                  </a:lnTo>
                  <a:lnTo>
                    <a:pt x="58146" y="255598"/>
                  </a:lnTo>
                  <a:lnTo>
                    <a:pt x="79885" y="299765"/>
                  </a:lnTo>
                  <a:lnTo>
                    <a:pt x="98551" y="350445"/>
                  </a:lnTo>
                  <a:lnTo>
                    <a:pt x="114350" y="405122"/>
                  </a:lnTo>
                  <a:lnTo>
                    <a:pt x="127490" y="461280"/>
                  </a:lnTo>
                  <a:lnTo>
                    <a:pt x="138176" y="516402"/>
                  </a:lnTo>
                  <a:lnTo>
                    <a:pt x="146616" y="567974"/>
                  </a:lnTo>
                  <a:lnTo>
                    <a:pt x="153015" y="613479"/>
                  </a:lnTo>
                  <a:lnTo>
                    <a:pt x="2617120" y="613479"/>
                  </a:lnTo>
                  <a:lnTo>
                    <a:pt x="2620321" y="524314"/>
                  </a:lnTo>
                  <a:lnTo>
                    <a:pt x="2622546" y="475487"/>
                  </a:lnTo>
                  <a:lnTo>
                    <a:pt x="2636240" y="416770"/>
                  </a:lnTo>
                  <a:lnTo>
                    <a:pt x="2674241" y="353758"/>
                  </a:lnTo>
                  <a:lnTo>
                    <a:pt x="2695503" y="319955"/>
                  </a:lnTo>
                  <a:lnTo>
                    <a:pt x="2714447" y="284007"/>
                  </a:lnTo>
                  <a:lnTo>
                    <a:pt x="2728206" y="245453"/>
                  </a:lnTo>
                  <a:lnTo>
                    <a:pt x="2733912" y="203832"/>
                  </a:lnTo>
                  <a:lnTo>
                    <a:pt x="2728696" y="158685"/>
                  </a:lnTo>
                  <a:lnTo>
                    <a:pt x="2709690" y="109550"/>
                  </a:lnTo>
                  <a:lnTo>
                    <a:pt x="2647825" y="59702"/>
                  </a:lnTo>
                  <a:lnTo>
                    <a:pt x="2552447" y="27836"/>
                  </a:lnTo>
                  <a:lnTo>
                    <a:pt x="2464901" y="10932"/>
                  </a:lnTo>
                  <a:lnTo>
                    <a:pt x="2426531" y="5969"/>
                  </a:lnTo>
                  <a:lnTo>
                    <a:pt x="2461380" y="5969"/>
                  </a:lnTo>
                  <a:lnTo>
                    <a:pt x="2013870" y="2518"/>
                  </a:lnTo>
                  <a:lnTo>
                    <a:pt x="1720035" y="746"/>
                  </a:lnTo>
                  <a:lnTo>
                    <a:pt x="1449677" y="93"/>
                  </a:lnTo>
                  <a:close/>
                </a:path>
              </a:pathLst>
            </a:custGeom>
            <a:solidFill>
              <a:srgbClr val="E9B73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1607908" y="3306699"/>
              <a:ext cx="2260600" cy="713740"/>
            </a:xfrm>
            <a:custGeom>
              <a:rect b="b" l="l" r="r" t="t"/>
              <a:pathLst>
                <a:path extrusionOk="0" h="713739" w="2260600">
                  <a:moveTo>
                    <a:pt x="1649717" y="0"/>
                  </a:moveTo>
                  <a:lnTo>
                    <a:pt x="565480" y="2146"/>
                  </a:lnTo>
                  <a:lnTo>
                    <a:pt x="387402" y="1814"/>
                  </a:lnTo>
                  <a:lnTo>
                    <a:pt x="291274" y="1066"/>
                  </a:lnTo>
                  <a:lnTo>
                    <a:pt x="132578" y="22944"/>
                  </a:lnTo>
                  <a:lnTo>
                    <a:pt x="48321" y="71075"/>
                  </a:lnTo>
                  <a:lnTo>
                    <a:pt x="15002" y="119206"/>
                  </a:lnTo>
                  <a:lnTo>
                    <a:pt x="9118" y="141084"/>
                  </a:lnTo>
                  <a:lnTo>
                    <a:pt x="0" y="701763"/>
                  </a:lnTo>
                  <a:lnTo>
                    <a:pt x="2260269" y="713447"/>
                  </a:lnTo>
                  <a:lnTo>
                    <a:pt x="2249714" y="323869"/>
                  </a:lnTo>
                  <a:lnTo>
                    <a:pt x="2247223" y="242874"/>
                  </a:lnTo>
                  <a:lnTo>
                    <a:pt x="2244636" y="169786"/>
                  </a:lnTo>
                  <a:lnTo>
                    <a:pt x="2227737" y="102609"/>
                  </a:lnTo>
                  <a:lnTo>
                    <a:pt x="2180014" y="53381"/>
                  </a:lnTo>
                  <a:lnTo>
                    <a:pt x="2143399" y="35128"/>
                  </a:lnTo>
                  <a:lnTo>
                    <a:pt x="2097645" y="20918"/>
                  </a:lnTo>
                  <a:lnTo>
                    <a:pt x="2042274" y="10603"/>
                  </a:lnTo>
                  <a:lnTo>
                    <a:pt x="1976808" y="4036"/>
                  </a:lnTo>
                  <a:lnTo>
                    <a:pt x="1900770" y="1066"/>
                  </a:lnTo>
                  <a:lnTo>
                    <a:pt x="1821904" y="356"/>
                  </a:lnTo>
                  <a:lnTo>
                    <a:pt x="1649717" y="0"/>
                  </a:lnTo>
                  <a:close/>
                </a:path>
              </a:pathLst>
            </a:custGeom>
            <a:solidFill>
              <a:srgbClr val="F5DC6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1607908" y="3306724"/>
              <a:ext cx="2260600" cy="713740"/>
            </a:xfrm>
            <a:custGeom>
              <a:rect b="b" l="l" r="r" t="t"/>
              <a:pathLst>
                <a:path extrusionOk="0" h="713739" w="2260600">
                  <a:moveTo>
                    <a:pt x="2260269" y="713422"/>
                  </a:moveTo>
                  <a:lnTo>
                    <a:pt x="2256713" y="582472"/>
                  </a:lnTo>
                  <a:lnTo>
                    <a:pt x="78117" y="582472"/>
                  </a:lnTo>
                  <a:lnTo>
                    <a:pt x="83616" y="243547"/>
                  </a:lnTo>
                  <a:lnTo>
                    <a:pt x="93916" y="162623"/>
                  </a:lnTo>
                  <a:lnTo>
                    <a:pt x="126746" y="121056"/>
                  </a:lnTo>
                  <a:lnTo>
                    <a:pt x="208546" y="105752"/>
                  </a:lnTo>
                  <a:lnTo>
                    <a:pt x="376110" y="103606"/>
                  </a:lnTo>
                  <a:lnTo>
                    <a:pt x="461873" y="104305"/>
                  </a:lnTo>
                  <a:lnTo>
                    <a:pt x="1788934" y="102527"/>
                  </a:lnTo>
                  <a:lnTo>
                    <a:pt x="1940115" y="103136"/>
                  </a:lnTo>
                  <a:lnTo>
                    <a:pt x="2046414" y="106197"/>
                  </a:lnTo>
                  <a:lnTo>
                    <a:pt x="2108339" y="111975"/>
                  </a:lnTo>
                  <a:lnTo>
                    <a:pt x="2161438" y="120967"/>
                  </a:lnTo>
                  <a:lnTo>
                    <a:pt x="2206129" y="133311"/>
                  </a:lnTo>
                  <a:lnTo>
                    <a:pt x="2242807" y="149123"/>
                  </a:lnTo>
                  <a:lnTo>
                    <a:pt x="2234755" y="117767"/>
                  </a:lnTo>
                  <a:lnTo>
                    <a:pt x="2198547" y="66954"/>
                  </a:lnTo>
                  <a:lnTo>
                    <a:pt x="2132914" y="31216"/>
                  </a:lnTo>
                  <a:lnTo>
                    <a:pt x="2088083" y="18694"/>
                  </a:lnTo>
                  <a:lnTo>
                    <a:pt x="2034705" y="9575"/>
                  </a:lnTo>
                  <a:lnTo>
                    <a:pt x="1972398" y="3733"/>
                  </a:lnTo>
                  <a:lnTo>
                    <a:pt x="1900770" y="1041"/>
                  </a:lnTo>
                  <a:lnTo>
                    <a:pt x="1822107" y="355"/>
                  </a:lnTo>
                  <a:lnTo>
                    <a:pt x="1650403" y="0"/>
                  </a:lnTo>
                  <a:lnTo>
                    <a:pt x="566191" y="2120"/>
                  </a:lnTo>
                  <a:lnTo>
                    <a:pt x="387604" y="1790"/>
                  </a:lnTo>
                  <a:lnTo>
                    <a:pt x="291312" y="1041"/>
                  </a:lnTo>
                  <a:lnTo>
                    <a:pt x="132588" y="22923"/>
                  </a:lnTo>
                  <a:lnTo>
                    <a:pt x="48323" y="71056"/>
                  </a:lnTo>
                  <a:lnTo>
                    <a:pt x="14998" y="119189"/>
                  </a:lnTo>
                  <a:lnTo>
                    <a:pt x="0" y="701738"/>
                  </a:lnTo>
                  <a:lnTo>
                    <a:pt x="76187" y="702144"/>
                  </a:lnTo>
                  <a:lnTo>
                    <a:pt x="2260269" y="713422"/>
                  </a:lnTo>
                  <a:close/>
                </a:path>
              </a:pathLst>
            </a:custGeom>
            <a:solidFill>
              <a:srgbClr val="F3C34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1380632" y="3634765"/>
              <a:ext cx="384810" cy="852169"/>
            </a:xfrm>
            <a:custGeom>
              <a:rect b="b" l="l" r="r" t="t"/>
              <a:pathLst>
                <a:path extrusionOk="0" h="852170" w="384810">
                  <a:moveTo>
                    <a:pt x="119732" y="0"/>
                  </a:moveTo>
                  <a:lnTo>
                    <a:pt x="50149" y="23455"/>
                  </a:lnTo>
                  <a:lnTo>
                    <a:pt x="23115" y="51279"/>
                  </a:lnTo>
                  <a:lnTo>
                    <a:pt x="6729" y="86163"/>
                  </a:lnTo>
                  <a:lnTo>
                    <a:pt x="0" y="126114"/>
                  </a:lnTo>
                  <a:lnTo>
                    <a:pt x="1936" y="169138"/>
                  </a:lnTo>
                  <a:lnTo>
                    <a:pt x="11550" y="213242"/>
                  </a:lnTo>
                  <a:lnTo>
                    <a:pt x="27849" y="256432"/>
                  </a:lnTo>
                  <a:lnTo>
                    <a:pt x="49844" y="296713"/>
                  </a:lnTo>
                  <a:lnTo>
                    <a:pt x="81818" y="351850"/>
                  </a:lnTo>
                  <a:lnTo>
                    <a:pt x="101272" y="397577"/>
                  </a:lnTo>
                  <a:lnTo>
                    <a:pt x="111210" y="437560"/>
                  </a:lnTo>
                  <a:lnTo>
                    <a:pt x="114635" y="475464"/>
                  </a:lnTo>
                  <a:lnTo>
                    <a:pt x="114550" y="514951"/>
                  </a:lnTo>
                  <a:lnTo>
                    <a:pt x="111612" y="596777"/>
                  </a:lnTo>
                  <a:lnTo>
                    <a:pt x="106472" y="709352"/>
                  </a:lnTo>
                  <a:lnTo>
                    <a:pt x="99412" y="851875"/>
                  </a:lnTo>
                  <a:lnTo>
                    <a:pt x="380285" y="851875"/>
                  </a:lnTo>
                  <a:lnTo>
                    <a:pt x="384355" y="576700"/>
                  </a:lnTo>
                  <a:lnTo>
                    <a:pt x="381838" y="423792"/>
                  </a:lnTo>
                  <a:lnTo>
                    <a:pt x="369248" y="338082"/>
                  </a:lnTo>
                  <a:lnTo>
                    <a:pt x="343100" y="264507"/>
                  </a:lnTo>
                  <a:lnTo>
                    <a:pt x="325880" y="223172"/>
                  </a:lnTo>
                  <a:lnTo>
                    <a:pt x="305357" y="179140"/>
                  </a:lnTo>
                  <a:lnTo>
                    <a:pt x="281652" y="134943"/>
                  </a:lnTo>
                  <a:lnTo>
                    <a:pt x="254890" y="93109"/>
                  </a:lnTo>
                  <a:lnTo>
                    <a:pt x="225194" y="56168"/>
                  </a:lnTo>
                  <a:lnTo>
                    <a:pt x="192686" y="26650"/>
                  </a:lnTo>
                  <a:lnTo>
                    <a:pt x="157491" y="7084"/>
                  </a:lnTo>
                  <a:lnTo>
                    <a:pt x="119732" y="0"/>
                  </a:lnTo>
                  <a:close/>
                </a:path>
              </a:pathLst>
            </a:custGeom>
            <a:solidFill>
              <a:srgbClr val="F5DC6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2042161" y="2442603"/>
              <a:ext cx="2146755" cy="217385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885190" y="361950"/>
            <a:ext cx="7373620" cy="474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Collaborative-Filtering Recommendation</a:t>
            </a:r>
            <a:endParaRPr/>
          </a:p>
        </p:txBody>
      </p:sp>
      <p:sp>
        <p:nvSpPr>
          <p:cNvPr id="296" name="Google Shape;296;p16"/>
          <p:cNvSpPr txBox="1"/>
          <p:nvPr/>
        </p:nvSpPr>
        <p:spPr>
          <a:xfrm>
            <a:off x="761932" y="1276629"/>
            <a:ext cx="3031490" cy="227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Study: Screen Door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16"/>
          <p:cNvSpPr txBox="1"/>
          <p:nvPr/>
        </p:nvSpPr>
        <p:spPr>
          <a:xfrm>
            <a:off x="685800" y="4297680"/>
            <a:ext cx="2538730" cy="564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85750" lvl="0" marL="298450" marR="0" rtl="0" algn="l">
              <a:lnSpc>
                <a:spcPct val="1195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lang="en-US" sz="12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# of Yelp Reviews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98450" marR="0" rtl="0" algn="l">
              <a:lnSpc>
                <a:spcPct val="1195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lang="en-US" sz="12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Caterers, Restaurants, Breakfast &amp; Brunch, Coffee &amp; Tea</a:t>
            </a:r>
            <a:endParaRPr b="1" sz="1200">
              <a:solidFill>
                <a:srgbClr val="5C65C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p16"/>
          <p:cNvSpPr/>
          <p:nvPr/>
        </p:nvSpPr>
        <p:spPr>
          <a:xfrm>
            <a:off x="3660271" y="1973141"/>
            <a:ext cx="452120" cy="324485"/>
          </a:xfrm>
          <a:custGeom>
            <a:rect b="b" l="l" r="r" t="t"/>
            <a:pathLst>
              <a:path extrusionOk="0" h="324485" w="452120">
                <a:moveTo>
                  <a:pt x="210985" y="0"/>
                </a:moveTo>
                <a:lnTo>
                  <a:pt x="181991" y="76822"/>
                </a:lnTo>
                <a:lnTo>
                  <a:pt x="283438" y="85089"/>
                </a:lnTo>
                <a:lnTo>
                  <a:pt x="0" y="264769"/>
                </a:lnTo>
                <a:lnTo>
                  <a:pt x="37668" y="324180"/>
                </a:lnTo>
                <a:lnTo>
                  <a:pt x="321106" y="144500"/>
                </a:lnTo>
                <a:lnTo>
                  <a:pt x="285292" y="239775"/>
                </a:lnTo>
                <a:lnTo>
                  <a:pt x="366636" y="245516"/>
                </a:lnTo>
                <a:lnTo>
                  <a:pt x="451561" y="19583"/>
                </a:lnTo>
                <a:lnTo>
                  <a:pt x="210985" y="0"/>
                </a:lnTo>
                <a:close/>
              </a:path>
            </a:pathLst>
          </a:custGeom>
          <a:solidFill>
            <a:srgbClr val="F6DD6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6"/>
          <p:cNvSpPr/>
          <p:nvPr/>
        </p:nvSpPr>
        <p:spPr>
          <a:xfrm>
            <a:off x="3629799" y="2668762"/>
            <a:ext cx="513079" cy="290830"/>
          </a:xfrm>
          <a:custGeom>
            <a:rect b="b" l="l" r="r" t="t"/>
            <a:pathLst>
              <a:path extrusionOk="0" h="290830" w="513079">
                <a:moveTo>
                  <a:pt x="319963" y="0"/>
                </a:moveTo>
                <a:lnTo>
                  <a:pt x="254330" y="49364"/>
                </a:lnTo>
                <a:lnTo>
                  <a:pt x="335597" y="110655"/>
                </a:lnTo>
                <a:lnTo>
                  <a:pt x="0" y="110655"/>
                </a:lnTo>
                <a:lnTo>
                  <a:pt x="0" y="181000"/>
                </a:lnTo>
                <a:lnTo>
                  <a:pt x="335597" y="181000"/>
                </a:lnTo>
                <a:lnTo>
                  <a:pt x="254330" y="242290"/>
                </a:lnTo>
                <a:lnTo>
                  <a:pt x="319963" y="290703"/>
                </a:lnTo>
                <a:lnTo>
                  <a:pt x="512660" y="145351"/>
                </a:lnTo>
                <a:lnTo>
                  <a:pt x="319963" y="0"/>
                </a:lnTo>
                <a:close/>
              </a:path>
            </a:pathLst>
          </a:custGeom>
          <a:solidFill>
            <a:srgbClr val="F6DD6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6"/>
          <p:cNvSpPr/>
          <p:nvPr/>
        </p:nvSpPr>
        <p:spPr>
          <a:xfrm>
            <a:off x="3673170" y="3330727"/>
            <a:ext cx="370839" cy="403860"/>
          </a:xfrm>
          <a:custGeom>
            <a:rect b="b" l="l" r="r" t="t"/>
            <a:pathLst>
              <a:path extrusionOk="0" h="403860" w="370839">
                <a:moveTo>
                  <a:pt x="52184" y="0"/>
                </a:moveTo>
                <a:lnTo>
                  <a:pt x="0" y="47167"/>
                </a:lnTo>
                <a:lnTo>
                  <a:pt x="225056" y="296113"/>
                </a:lnTo>
                <a:lnTo>
                  <a:pt x="125095" y="276936"/>
                </a:lnTo>
                <a:lnTo>
                  <a:pt x="133197" y="358089"/>
                </a:lnTo>
                <a:lnTo>
                  <a:pt x="370255" y="403555"/>
                </a:lnTo>
                <a:lnTo>
                  <a:pt x="348843" y="163131"/>
                </a:lnTo>
                <a:lnTo>
                  <a:pt x="268211" y="147561"/>
                </a:lnTo>
                <a:lnTo>
                  <a:pt x="277240" y="248945"/>
                </a:lnTo>
                <a:lnTo>
                  <a:pt x="52184" y="0"/>
                </a:lnTo>
                <a:close/>
              </a:path>
            </a:pathLst>
          </a:custGeom>
          <a:solidFill>
            <a:srgbClr val="F6DD6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6"/>
          <p:cNvSpPr txBox="1"/>
          <p:nvPr/>
        </p:nvSpPr>
        <p:spPr>
          <a:xfrm>
            <a:off x="4434840" y="1627510"/>
            <a:ext cx="1753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300">
            <a:spAutoFit/>
          </a:bodyPr>
          <a:lstStyle/>
          <a:p>
            <a:pPr indent="-177800" lvl="0" marL="190500" marR="5080" rtl="0" algn="l">
              <a:lnSpc>
                <a:spcPct val="11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Sharif's Coffee (Café)  Correlation: 0.985287</a:t>
            </a:r>
            <a:endParaRPr b="1" sz="1400">
              <a:solidFill>
                <a:srgbClr val="5C65C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16"/>
          <p:cNvSpPr txBox="1"/>
          <p:nvPr/>
        </p:nvSpPr>
        <p:spPr>
          <a:xfrm>
            <a:off x="4434840" y="2705110"/>
            <a:ext cx="2155200" cy="22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300">
            <a:spAutoFit/>
          </a:bodyPr>
          <a:lstStyle/>
          <a:p>
            <a:pPr indent="-177800" lvl="0" marL="190500" marR="5715" rtl="0" algn="l">
              <a:lnSpc>
                <a:spcPct val="119285"/>
              </a:lnSpc>
              <a:spcBef>
                <a:spcPts val="0"/>
              </a:spcBef>
              <a:spcAft>
                <a:spcPts val="0"/>
              </a:spcAft>
              <a:buClr>
                <a:srgbClr val="5C65CF"/>
              </a:buClr>
              <a:buSzPts val="1400"/>
              <a:buFont typeface="Times New Roman"/>
              <a:buAutoNum type="arabicPeriod" startAt="2"/>
            </a:pPr>
            <a:r>
              <a:rPr b="1" lang="en-US" sz="14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Urban Steel Kitchen &amp; Bar (Bars, , Restaurants, Cocktail Bar)  Correlation: 0.978109</a:t>
            </a:r>
            <a:endParaRPr b="1" sz="1400">
              <a:solidFill>
                <a:srgbClr val="5C65C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65CF"/>
              </a:buClr>
              <a:buSzPts val="1550"/>
              <a:buFont typeface="Times New Roman"/>
              <a:buNone/>
            </a:pPr>
            <a:r>
              <a:t/>
            </a:r>
            <a:endParaRPr sz="1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7800" lvl="0" marL="190500" marR="241300" rtl="0" algn="l">
              <a:lnSpc>
                <a:spcPct val="119285"/>
              </a:lnSpc>
              <a:spcBef>
                <a:spcPts val="5"/>
              </a:spcBef>
              <a:spcAft>
                <a:spcPts val="0"/>
              </a:spcAft>
              <a:buClr>
                <a:srgbClr val="5C65CF"/>
              </a:buClr>
              <a:buSzPts val="1400"/>
              <a:buFont typeface="Times New Roman"/>
              <a:buAutoNum type="arabicPeriod" startAt="2"/>
            </a:pPr>
            <a:r>
              <a:rPr b="1" lang="en-US" sz="14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 Steer Market (Specialty Food, Meat Shops, Food)  Correlation: 0.956987</a:t>
            </a:r>
            <a:endParaRPr b="1" sz="1400">
              <a:solidFill>
                <a:srgbClr val="5C65C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16"/>
          <p:cNvSpPr/>
          <p:nvPr/>
        </p:nvSpPr>
        <p:spPr>
          <a:xfrm>
            <a:off x="6689115" y="1462382"/>
            <a:ext cx="1459636" cy="9721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1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1627505"/>
            <a:ext cx="1910080" cy="2546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6"/>
          <p:cNvPicPr preferRelativeResize="0"/>
          <p:nvPr>
            <p:ph idx="2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9090" y="2705100"/>
            <a:ext cx="1468755" cy="1002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89090" y="3867150"/>
            <a:ext cx="1468755" cy="1064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4309795" y="1023556"/>
            <a:ext cx="524510" cy="0"/>
          </a:xfrm>
          <a:custGeom>
            <a:rect b="b" l="l" r="r" t="t"/>
            <a:pathLst>
              <a:path extrusionOk="0" h="120000" w="524510">
                <a:moveTo>
                  <a:pt x="0" y="0"/>
                </a:moveTo>
                <a:lnTo>
                  <a:pt x="524400" y="0"/>
                </a:lnTo>
              </a:path>
            </a:pathLst>
          </a:custGeom>
          <a:noFill/>
          <a:ln cap="flat" cmpd="sng" w="38100">
            <a:solidFill>
              <a:srgbClr val="5C65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7"/>
          <p:cNvSpPr txBox="1"/>
          <p:nvPr>
            <p:ph type="title"/>
          </p:nvPr>
        </p:nvSpPr>
        <p:spPr>
          <a:xfrm>
            <a:off x="1877212" y="382778"/>
            <a:ext cx="5390515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Content-Based Recommendation</a:t>
            </a:r>
            <a:endParaRPr/>
          </a:p>
        </p:txBody>
      </p:sp>
      <p:sp>
        <p:nvSpPr>
          <p:cNvPr id="313" name="Google Shape;313;p17"/>
          <p:cNvSpPr txBox="1"/>
          <p:nvPr/>
        </p:nvSpPr>
        <p:spPr>
          <a:xfrm>
            <a:off x="5942266" y="1958632"/>
            <a:ext cx="62230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17"/>
          <p:cNvSpPr txBox="1"/>
          <p:nvPr/>
        </p:nvSpPr>
        <p:spPr>
          <a:xfrm>
            <a:off x="5942266" y="2449652"/>
            <a:ext cx="14529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Topic Modeling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17"/>
          <p:cNvSpPr txBox="1"/>
          <p:nvPr/>
        </p:nvSpPr>
        <p:spPr>
          <a:xfrm>
            <a:off x="5942266" y="2877223"/>
            <a:ext cx="1477645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CountVectorizer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17"/>
          <p:cNvSpPr txBox="1"/>
          <p:nvPr/>
        </p:nvSpPr>
        <p:spPr>
          <a:xfrm>
            <a:off x="5942266" y="3300590"/>
            <a:ext cx="1521460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Cosine Similarity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17"/>
          <p:cNvSpPr txBox="1"/>
          <p:nvPr/>
        </p:nvSpPr>
        <p:spPr>
          <a:xfrm>
            <a:off x="874790" y="1215567"/>
            <a:ext cx="7701280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Content-Based Recommendation recommends restaurants based on similar categories and keywords.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17"/>
          <p:cNvSpPr/>
          <p:nvPr/>
        </p:nvSpPr>
        <p:spPr>
          <a:xfrm>
            <a:off x="1304393" y="1925878"/>
            <a:ext cx="3707623" cy="23094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7"/>
          <p:cNvSpPr txBox="1"/>
          <p:nvPr/>
        </p:nvSpPr>
        <p:spPr>
          <a:xfrm>
            <a:off x="2228684" y="1976501"/>
            <a:ext cx="1414780" cy="572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065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“Shake Shack’s  burger was delicious!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Very tasty!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17"/>
          <p:cNvSpPr txBox="1"/>
          <p:nvPr/>
        </p:nvSpPr>
        <p:spPr>
          <a:xfrm>
            <a:off x="2351138" y="3207575"/>
            <a:ext cx="1137920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78740" lvl="0" marL="9080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“Five Guy’s fries  were amazing!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"/>
          <p:cNvSpPr txBox="1"/>
          <p:nvPr>
            <p:ph type="title"/>
          </p:nvPr>
        </p:nvSpPr>
        <p:spPr>
          <a:xfrm>
            <a:off x="1811654" y="382778"/>
            <a:ext cx="552069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Content-Based Recommendation</a:t>
            </a:r>
            <a:endParaRPr/>
          </a:p>
        </p:txBody>
      </p:sp>
      <p:sp>
        <p:nvSpPr>
          <p:cNvPr id="326" name="Google Shape;326;p18"/>
          <p:cNvSpPr txBox="1"/>
          <p:nvPr/>
        </p:nvSpPr>
        <p:spPr>
          <a:xfrm>
            <a:off x="599440" y="1357630"/>
            <a:ext cx="3015615" cy="227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Study: Pho Oregon Restaurant</a:t>
            </a:r>
            <a:endParaRPr b="1" sz="1400">
              <a:solidFill>
                <a:srgbClr val="5C65C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18"/>
          <p:cNvSpPr txBox="1"/>
          <p:nvPr/>
        </p:nvSpPr>
        <p:spPr>
          <a:xfrm>
            <a:off x="670393" y="4036818"/>
            <a:ext cx="2351405" cy="753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85750" lvl="0" marL="298450" marR="0" rtl="0" algn="l">
              <a:lnSpc>
                <a:spcPct val="1195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lang="en-US" sz="12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Vietnamese Cuisine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98450" marR="5080" rtl="0" algn="l">
              <a:lnSpc>
                <a:spcPct val="119166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lang="en-US" sz="12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Keywords: Vietnamese, restaurants,  noodle, great, place, food, …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8" name="Google Shape;328;p18"/>
          <p:cNvSpPr/>
          <p:nvPr/>
        </p:nvSpPr>
        <p:spPr>
          <a:xfrm>
            <a:off x="3658272" y="2038045"/>
            <a:ext cx="452120" cy="324485"/>
          </a:xfrm>
          <a:custGeom>
            <a:rect b="b" l="l" r="r" t="t"/>
            <a:pathLst>
              <a:path extrusionOk="0" h="324485" w="452120">
                <a:moveTo>
                  <a:pt x="210985" y="0"/>
                </a:moveTo>
                <a:lnTo>
                  <a:pt x="181991" y="76835"/>
                </a:lnTo>
                <a:lnTo>
                  <a:pt x="283438" y="85090"/>
                </a:lnTo>
                <a:lnTo>
                  <a:pt x="0" y="264782"/>
                </a:lnTo>
                <a:lnTo>
                  <a:pt x="37668" y="324192"/>
                </a:lnTo>
                <a:lnTo>
                  <a:pt x="321106" y="144500"/>
                </a:lnTo>
                <a:lnTo>
                  <a:pt x="285292" y="239788"/>
                </a:lnTo>
                <a:lnTo>
                  <a:pt x="366636" y="245529"/>
                </a:lnTo>
                <a:lnTo>
                  <a:pt x="451573" y="19583"/>
                </a:lnTo>
                <a:lnTo>
                  <a:pt x="210985" y="0"/>
                </a:lnTo>
                <a:close/>
              </a:path>
            </a:pathLst>
          </a:custGeom>
          <a:solidFill>
            <a:srgbClr val="F6DD6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8"/>
          <p:cNvSpPr/>
          <p:nvPr/>
        </p:nvSpPr>
        <p:spPr>
          <a:xfrm>
            <a:off x="3698811" y="3257791"/>
            <a:ext cx="370840" cy="403860"/>
          </a:xfrm>
          <a:custGeom>
            <a:rect b="b" l="l" r="r" t="t"/>
            <a:pathLst>
              <a:path extrusionOk="0" h="403860" w="370839">
                <a:moveTo>
                  <a:pt x="52184" y="0"/>
                </a:moveTo>
                <a:lnTo>
                  <a:pt x="0" y="47180"/>
                </a:lnTo>
                <a:lnTo>
                  <a:pt x="225069" y="296125"/>
                </a:lnTo>
                <a:lnTo>
                  <a:pt x="125095" y="276948"/>
                </a:lnTo>
                <a:lnTo>
                  <a:pt x="133210" y="358089"/>
                </a:lnTo>
                <a:lnTo>
                  <a:pt x="370255" y="403567"/>
                </a:lnTo>
                <a:lnTo>
                  <a:pt x="348843" y="163144"/>
                </a:lnTo>
                <a:lnTo>
                  <a:pt x="268211" y="147561"/>
                </a:lnTo>
                <a:lnTo>
                  <a:pt x="277240" y="248945"/>
                </a:lnTo>
                <a:lnTo>
                  <a:pt x="52184" y="0"/>
                </a:lnTo>
                <a:close/>
              </a:path>
            </a:pathLst>
          </a:custGeom>
          <a:solidFill>
            <a:srgbClr val="F6DD6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8"/>
          <p:cNvSpPr txBox="1"/>
          <p:nvPr/>
        </p:nvSpPr>
        <p:spPr>
          <a:xfrm>
            <a:off x="4317860" y="1874405"/>
            <a:ext cx="1570990" cy="443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Little Saigon Noodles &amp; Grill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1" name="Google Shape;331;p18"/>
          <p:cNvSpPr txBox="1"/>
          <p:nvPr/>
        </p:nvSpPr>
        <p:spPr>
          <a:xfrm>
            <a:off x="4318000" y="3622675"/>
            <a:ext cx="1529715" cy="443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Pho Jasmine Restaurant</a:t>
            </a:r>
            <a:endParaRPr b="1" sz="1400">
              <a:solidFill>
                <a:srgbClr val="5C65C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2" name="Google Shape;332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" y="1735455"/>
            <a:ext cx="2982595" cy="2237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8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3257550"/>
            <a:ext cx="2294890" cy="1400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635" y="1428750"/>
            <a:ext cx="2293620" cy="1454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9"/>
          <p:cNvSpPr txBox="1"/>
          <p:nvPr>
            <p:ph type="title"/>
          </p:nvPr>
        </p:nvSpPr>
        <p:spPr>
          <a:xfrm>
            <a:off x="5287048" y="598615"/>
            <a:ext cx="291592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Limitations and  Looking Forward</a:t>
            </a:r>
            <a:endParaRPr/>
          </a:p>
        </p:txBody>
      </p:sp>
      <p:sp>
        <p:nvSpPr>
          <p:cNvPr id="340" name="Google Shape;340;p19"/>
          <p:cNvSpPr txBox="1"/>
          <p:nvPr/>
        </p:nvSpPr>
        <p:spPr>
          <a:xfrm>
            <a:off x="5287048" y="1704314"/>
            <a:ext cx="3435900" cy="28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300">
            <a:spAutoFit/>
          </a:bodyPr>
          <a:lstStyle/>
          <a:p>
            <a:pPr indent="-285750" lvl="0" marL="298450" marR="114300" rtl="0" algn="l">
              <a:lnSpc>
                <a:spcPct val="119285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Char char="●"/>
            </a:pPr>
            <a:r>
              <a:rPr b="1" lang="en-US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 user location.</a:t>
            </a:r>
            <a:endParaRPr b="1">
              <a:solidFill>
                <a:srgbClr val="5C65C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98450" marR="114300" rtl="0" algn="l">
              <a:lnSpc>
                <a:spcPct val="119285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Char char="●"/>
            </a:pPr>
            <a:r>
              <a:rPr b="1" lang="en-US" sz="14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the program run better.</a:t>
            </a:r>
            <a:endParaRPr b="1">
              <a:solidFill>
                <a:srgbClr val="5C65C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98450" marR="114300" rtl="0" algn="l">
              <a:lnSpc>
                <a:spcPct val="119285"/>
              </a:lnSpc>
              <a:spcBef>
                <a:spcPts val="16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Char char="●"/>
            </a:pPr>
            <a:r>
              <a:rPr b="1" lang="en-US" sz="14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restaurants will be updated, and the system will spread to many nations.</a:t>
            </a:r>
            <a:endParaRPr b="1" sz="1400">
              <a:solidFill>
                <a:srgbClr val="5C65C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98450" marR="114300" rtl="0" algn="l">
              <a:lnSpc>
                <a:spcPct val="119285"/>
              </a:lnSpc>
              <a:spcBef>
                <a:spcPts val="16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Char char="●"/>
            </a:pPr>
            <a:r>
              <a:rPr b="1" lang="en-US" sz="14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 users to comment and rate restaurant reviews then the restaurant's information is kept up to date.</a:t>
            </a:r>
            <a:endParaRPr b="1" sz="1400">
              <a:solidFill>
                <a:srgbClr val="5C65C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98450" marR="114300" rtl="0" algn="l">
              <a:lnSpc>
                <a:spcPct val="119285"/>
              </a:lnSpc>
              <a:spcBef>
                <a:spcPts val="16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Char char="●"/>
            </a:pPr>
            <a:r>
              <a:rPr b="1" lang="en-US" sz="14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mobile platform can be used to implement the restaurant suggestion system.</a:t>
            </a:r>
            <a:endParaRPr b="1" sz="1400">
              <a:solidFill>
                <a:srgbClr val="5C65C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19"/>
          <p:cNvSpPr/>
          <p:nvPr/>
        </p:nvSpPr>
        <p:spPr>
          <a:xfrm>
            <a:off x="280361" y="670176"/>
            <a:ext cx="4338523" cy="370455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/>
          <p:nvPr>
            <p:ph type="title"/>
          </p:nvPr>
        </p:nvSpPr>
        <p:spPr>
          <a:xfrm>
            <a:off x="772795" y="598805"/>
            <a:ext cx="7430135" cy="474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3 functions:</a:t>
            </a:r>
            <a:endParaRPr i="1"/>
          </a:p>
        </p:txBody>
      </p:sp>
      <p:sp>
        <p:nvSpPr>
          <p:cNvPr id="69" name="Google Shape;69;p2"/>
          <p:cNvSpPr txBox="1"/>
          <p:nvPr/>
        </p:nvSpPr>
        <p:spPr>
          <a:xfrm>
            <a:off x="772795" y="1536763"/>
            <a:ext cx="59799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57200" lvl="0" marL="4711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65CF"/>
              </a:buClr>
              <a:buSzPts val="3000"/>
              <a:buFont typeface="Arial"/>
              <a:buChar char="•"/>
            </a:pPr>
            <a:r>
              <a:rPr b="1" i="0" lang="en-US" sz="30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Location-Based Recommendation</a:t>
            </a:r>
            <a:endParaRPr b="1" i="0" sz="3000">
              <a:solidFill>
                <a:srgbClr val="5C65C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772795" y="2474736"/>
            <a:ext cx="7282180" cy="474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572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65CF"/>
              </a:buClr>
              <a:buSzPts val="3000"/>
              <a:buFont typeface="Arial"/>
              <a:buChar char="•"/>
            </a:pPr>
            <a:r>
              <a:rPr b="1" i="0" lang="en-US" sz="30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Collaborative-Filtering Recommendation</a:t>
            </a:r>
            <a:endParaRPr b="1" i="0" sz="3000">
              <a:solidFill>
                <a:srgbClr val="5C65C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772795" y="3333750"/>
            <a:ext cx="6564630" cy="474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572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65CF"/>
              </a:buClr>
              <a:buSzPts val="3000"/>
              <a:buFont typeface="Arial"/>
              <a:buChar char="•"/>
            </a:pPr>
            <a:r>
              <a:rPr b="1" i="0" lang="en-US" sz="30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Content-Based Recommendation</a:t>
            </a:r>
            <a:endParaRPr b="1" i="0" sz="3000">
              <a:solidFill>
                <a:srgbClr val="5C65C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"/>
          <p:cNvSpPr/>
          <p:nvPr/>
        </p:nvSpPr>
        <p:spPr>
          <a:xfrm>
            <a:off x="4309795" y="1023556"/>
            <a:ext cx="524510" cy="0"/>
          </a:xfrm>
          <a:custGeom>
            <a:rect b="b" l="l" r="r" t="t"/>
            <a:pathLst>
              <a:path extrusionOk="0" h="120000" w="524510">
                <a:moveTo>
                  <a:pt x="0" y="0"/>
                </a:moveTo>
                <a:lnTo>
                  <a:pt x="524400" y="0"/>
                </a:lnTo>
              </a:path>
            </a:pathLst>
          </a:custGeom>
          <a:noFill/>
          <a:ln cap="flat" cmpd="sng" w="38100">
            <a:solidFill>
              <a:srgbClr val="5C65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 txBox="1"/>
          <p:nvPr>
            <p:ph type="title"/>
          </p:nvPr>
        </p:nvSpPr>
        <p:spPr>
          <a:xfrm>
            <a:off x="2839237" y="382778"/>
            <a:ext cx="3465829" cy="474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</a:t>
            </a:r>
            <a:endParaRPr/>
          </a:p>
        </p:txBody>
      </p:sp>
      <p:sp>
        <p:nvSpPr>
          <p:cNvPr id="348" name="Google Shape;348;p20"/>
          <p:cNvSpPr/>
          <p:nvPr/>
        </p:nvSpPr>
        <p:spPr>
          <a:xfrm>
            <a:off x="4588764" y="1430896"/>
            <a:ext cx="1611401" cy="21655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2950489" y="1207008"/>
            <a:ext cx="1531023" cy="24000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/>
          <p:nvPr/>
        </p:nvSpPr>
        <p:spPr>
          <a:xfrm>
            <a:off x="5333999" y="3090073"/>
            <a:ext cx="524510" cy="0"/>
          </a:xfrm>
          <a:custGeom>
            <a:rect b="b" l="l" r="r" t="t"/>
            <a:pathLst>
              <a:path extrusionOk="0" h="120000" w="524510">
                <a:moveTo>
                  <a:pt x="0" y="0"/>
                </a:moveTo>
                <a:lnTo>
                  <a:pt x="524400" y="0"/>
                </a:lnTo>
              </a:path>
            </a:pathLst>
          </a:custGeom>
          <a:noFill/>
          <a:ln cap="flat" cmpd="sng" w="38100">
            <a:solidFill>
              <a:srgbClr val="5C65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1"/>
          <p:cNvSpPr txBox="1"/>
          <p:nvPr>
            <p:ph type="title"/>
          </p:nvPr>
        </p:nvSpPr>
        <p:spPr>
          <a:xfrm>
            <a:off x="2970212" y="2011340"/>
            <a:ext cx="5252085" cy="1120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Thanks!</a:t>
            </a:r>
            <a:endParaRPr sz="7200"/>
          </a:p>
        </p:txBody>
      </p:sp>
      <p:sp>
        <p:nvSpPr>
          <p:cNvPr id="356" name="Google Shape;356;p21"/>
          <p:cNvSpPr/>
          <p:nvPr/>
        </p:nvSpPr>
        <p:spPr>
          <a:xfrm>
            <a:off x="0" y="1045017"/>
            <a:ext cx="2605519" cy="40984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/>
          <p:nvPr/>
        </p:nvSpPr>
        <p:spPr>
          <a:xfrm>
            <a:off x="4309795" y="1023556"/>
            <a:ext cx="524510" cy="0"/>
          </a:xfrm>
          <a:custGeom>
            <a:rect b="b" l="l" r="r" t="t"/>
            <a:pathLst>
              <a:path extrusionOk="0" h="120000" w="524510">
                <a:moveTo>
                  <a:pt x="0" y="0"/>
                </a:moveTo>
                <a:lnTo>
                  <a:pt x="524400" y="0"/>
                </a:lnTo>
              </a:path>
            </a:pathLst>
          </a:custGeom>
          <a:noFill/>
          <a:ln cap="flat" cmpd="sng" w="38100">
            <a:solidFill>
              <a:srgbClr val="5C65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"/>
          <p:cNvSpPr txBox="1"/>
          <p:nvPr>
            <p:ph type="title"/>
          </p:nvPr>
        </p:nvSpPr>
        <p:spPr>
          <a:xfrm>
            <a:off x="3775075" y="382778"/>
            <a:ext cx="1594485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78" name="Google Shape;78;p3"/>
          <p:cNvSpPr txBox="1"/>
          <p:nvPr/>
        </p:nvSpPr>
        <p:spPr>
          <a:xfrm>
            <a:off x="1311059" y="3113176"/>
            <a:ext cx="1583690" cy="510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-401954" lvl="0" marL="414019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Explanatory Data  Analysis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"/>
          <p:cNvSpPr txBox="1"/>
          <p:nvPr/>
        </p:nvSpPr>
        <p:spPr>
          <a:xfrm>
            <a:off x="1509661" y="3783702"/>
            <a:ext cx="98171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85750" lvl="0" marL="298450" marR="0" rtl="0" algn="l">
              <a:lnSpc>
                <a:spcPct val="1196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Pandas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98450" marR="0" rtl="0" algn="l">
              <a:lnSpc>
                <a:spcPct val="1196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Seaborn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9845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Plotly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 txBox="1"/>
          <p:nvPr/>
        </p:nvSpPr>
        <p:spPr>
          <a:xfrm>
            <a:off x="3752850" y="3113176"/>
            <a:ext cx="1638935" cy="510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-304800" lvl="0" marL="317500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Natural Language  Processing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6139281" y="3118231"/>
            <a:ext cx="2036445" cy="1332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-456564" lvl="0" marL="563245" marR="3302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Recommendation  System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98450" marR="0" rtl="0" algn="l">
              <a:lnSpc>
                <a:spcPct val="119642"/>
              </a:lnSpc>
              <a:spcBef>
                <a:spcPts val="1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Location-Based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98450" marR="0" rtl="0" algn="l">
              <a:lnSpc>
                <a:spcPct val="1196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Collaborative-Filtering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9845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Content-Based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" name="Google Shape;82;p3"/>
          <p:cNvGrpSpPr/>
          <p:nvPr/>
        </p:nvGrpSpPr>
        <p:grpSpPr>
          <a:xfrm>
            <a:off x="6451028" y="1651025"/>
            <a:ext cx="1181100" cy="1181100"/>
            <a:chOff x="6451028" y="1651025"/>
            <a:chExt cx="1181100" cy="1181100"/>
          </a:xfrm>
        </p:grpSpPr>
        <p:sp>
          <p:nvSpPr>
            <p:cNvPr id="83" name="Google Shape;83;p3"/>
            <p:cNvSpPr/>
            <p:nvPr/>
          </p:nvSpPr>
          <p:spPr>
            <a:xfrm>
              <a:off x="6451028" y="1651025"/>
              <a:ext cx="1181100" cy="1181100"/>
            </a:xfrm>
            <a:custGeom>
              <a:rect b="b" l="l" r="r" t="t"/>
              <a:pathLst>
                <a:path extrusionOk="0" h="1181100" w="1181100">
                  <a:moveTo>
                    <a:pt x="590550" y="0"/>
                  </a:moveTo>
                  <a:lnTo>
                    <a:pt x="542116" y="1957"/>
                  </a:lnTo>
                  <a:lnTo>
                    <a:pt x="494760" y="7729"/>
                  </a:lnTo>
                  <a:lnTo>
                    <a:pt x="448634" y="17163"/>
                  </a:lnTo>
                  <a:lnTo>
                    <a:pt x="403891" y="30106"/>
                  </a:lnTo>
                  <a:lnTo>
                    <a:pt x="360682" y="46408"/>
                  </a:lnTo>
                  <a:lnTo>
                    <a:pt x="319159" y="65916"/>
                  </a:lnTo>
                  <a:lnTo>
                    <a:pt x="279474" y="88478"/>
                  </a:lnTo>
                  <a:lnTo>
                    <a:pt x="241780" y="113942"/>
                  </a:lnTo>
                  <a:lnTo>
                    <a:pt x="206227" y="142156"/>
                  </a:lnTo>
                  <a:lnTo>
                    <a:pt x="172969" y="172969"/>
                  </a:lnTo>
                  <a:lnTo>
                    <a:pt x="142156" y="206227"/>
                  </a:lnTo>
                  <a:lnTo>
                    <a:pt x="113942" y="241780"/>
                  </a:lnTo>
                  <a:lnTo>
                    <a:pt x="88478" y="279474"/>
                  </a:lnTo>
                  <a:lnTo>
                    <a:pt x="65916" y="319159"/>
                  </a:lnTo>
                  <a:lnTo>
                    <a:pt x="46408" y="360682"/>
                  </a:lnTo>
                  <a:lnTo>
                    <a:pt x="30106" y="403891"/>
                  </a:lnTo>
                  <a:lnTo>
                    <a:pt x="17163" y="448634"/>
                  </a:lnTo>
                  <a:lnTo>
                    <a:pt x="7729" y="494760"/>
                  </a:lnTo>
                  <a:lnTo>
                    <a:pt x="1957" y="542116"/>
                  </a:lnTo>
                  <a:lnTo>
                    <a:pt x="0" y="590550"/>
                  </a:lnTo>
                  <a:lnTo>
                    <a:pt x="1957" y="638983"/>
                  </a:lnTo>
                  <a:lnTo>
                    <a:pt x="7729" y="686339"/>
                  </a:lnTo>
                  <a:lnTo>
                    <a:pt x="17163" y="732465"/>
                  </a:lnTo>
                  <a:lnTo>
                    <a:pt x="30106" y="777208"/>
                  </a:lnTo>
                  <a:lnTo>
                    <a:pt x="46408" y="820417"/>
                  </a:lnTo>
                  <a:lnTo>
                    <a:pt x="65916" y="861940"/>
                  </a:lnTo>
                  <a:lnTo>
                    <a:pt x="88478" y="901625"/>
                  </a:lnTo>
                  <a:lnTo>
                    <a:pt x="113942" y="939319"/>
                  </a:lnTo>
                  <a:lnTo>
                    <a:pt x="142156" y="974872"/>
                  </a:lnTo>
                  <a:lnTo>
                    <a:pt x="172969" y="1008130"/>
                  </a:lnTo>
                  <a:lnTo>
                    <a:pt x="206227" y="1038943"/>
                  </a:lnTo>
                  <a:lnTo>
                    <a:pt x="241780" y="1067157"/>
                  </a:lnTo>
                  <a:lnTo>
                    <a:pt x="279474" y="1092621"/>
                  </a:lnTo>
                  <a:lnTo>
                    <a:pt x="319159" y="1115183"/>
                  </a:lnTo>
                  <a:lnTo>
                    <a:pt x="360682" y="1134691"/>
                  </a:lnTo>
                  <a:lnTo>
                    <a:pt x="403891" y="1150993"/>
                  </a:lnTo>
                  <a:lnTo>
                    <a:pt x="448634" y="1163936"/>
                  </a:lnTo>
                  <a:lnTo>
                    <a:pt x="494760" y="1173370"/>
                  </a:lnTo>
                  <a:lnTo>
                    <a:pt x="542116" y="1179142"/>
                  </a:lnTo>
                  <a:lnTo>
                    <a:pt x="590550" y="1181100"/>
                  </a:lnTo>
                  <a:lnTo>
                    <a:pt x="638983" y="1179142"/>
                  </a:lnTo>
                  <a:lnTo>
                    <a:pt x="686339" y="1173370"/>
                  </a:lnTo>
                  <a:lnTo>
                    <a:pt x="732465" y="1163936"/>
                  </a:lnTo>
                  <a:lnTo>
                    <a:pt x="777208" y="1150993"/>
                  </a:lnTo>
                  <a:lnTo>
                    <a:pt x="820417" y="1134691"/>
                  </a:lnTo>
                  <a:lnTo>
                    <a:pt x="861940" y="1115183"/>
                  </a:lnTo>
                  <a:lnTo>
                    <a:pt x="901625" y="1092621"/>
                  </a:lnTo>
                  <a:lnTo>
                    <a:pt x="939319" y="1067157"/>
                  </a:lnTo>
                  <a:lnTo>
                    <a:pt x="974872" y="1038943"/>
                  </a:lnTo>
                  <a:lnTo>
                    <a:pt x="1008130" y="1008130"/>
                  </a:lnTo>
                  <a:lnTo>
                    <a:pt x="1038943" y="974872"/>
                  </a:lnTo>
                  <a:lnTo>
                    <a:pt x="1067157" y="939319"/>
                  </a:lnTo>
                  <a:lnTo>
                    <a:pt x="1092621" y="901625"/>
                  </a:lnTo>
                  <a:lnTo>
                    <a:pt x="1115183" y="861940"/>
                  </a:lnTo>
                  <a:lnTo>
                    <a:pt x="1134691" y="820417"/>
                  </a:lnTo>
                  <a:lnTo>
                    <a:pt x="1150993" y="777208"/>
                  </a:lnTo>
                  <a:lnTo>
                    <a:pt x="1163936" y="732465"/>
                  </a:lnTo>
                  <a:lnTo>
                    <a:pt x="1173370" y="686339"/>
                  </a:lnTo>
                  <a:lnTo>
                    <a:pt x="1179142" y="638983"/>
                  </a:lnTo>
                  <a:lnTo>
                    <a:pt x="1181100" y="590550"/>
                  </a:lnTo>
                  <a:lnTo>
                    <a:pt x="1179142" y="542116"/>
                  </a:lnTo>
                  <a:lnTo>
                    <a:pt x="1173370" y="494760"/>
                  </a:lnTo>
                  <a:lnTo>
                    <a:pt x="1163936" y="448634"/>
                  </a:lnTo>
                  <a:lnTo>
                    <a:pt x="1150993" y="403891"/>
                  </a:lnTo>
                  <a:lnTo>
                    <a:pt x="1134691" y="360682"/>
                  </a:lnTo>
                  <a:lnTo>
                    <a:pt x="1115183" y="319159"/>
                  </a:lnTo>
                  <a:lnTo>
                    <a:pt x="1092621" y="279474"/>
                  </a:lnTo>
                  <a:lnTo>
                    <a:pt x="1067157" y="241780"/>
                  </a:lnTo>
                  <a:lnTo>
                    <a:pt x="1038943" y="206227"/>
                  </a:lnTo>
                  <a:lnTo>
                    <a:pt x="1008130" y="172969"/>
                  </a:lnTo>
                  <a:lnTo>
                    <a:pt x="974872" y="142156"/>
                  </a:lnTo>
                  <a:lnTo>
                    <a:pt x="939319" y="113942"/>
                  </a:lnTo>
                  <a:lnTo>
                    <a:pt x="901625" y="88478"/>
                  </a:lnTo>
                  <a:lnTo>
                    <a:pt x="861940" y="65916"/>
                  </a:lnTo>
                  <a:lnTo>
                    <a:pt x="820417" y="46408"/>
                  </a:lnTo>
                  <a:lnTo>
                    <a:pt x="777208" y="30106"/>
                  </a:lnTo>
                  <a:lnTo>
                    <a:pt x="732465" y="17163"/>
                  </a:lnTo>
                  <a:lnTo>
                    <a:pt x="686339" y="7729"/>
                  </a:lnTo>
                  <a:lnTo>
                    <a:pt x="638983" y="1957"/>
                  </a:lnTo>
                  <a:lnTo>
                    <a:pt x="590550" y="0"/>
                  </a:lnTo>
                  <a:close/>
                </a:path>
              </a:pathLst>
            </a:custGeom>
            <a:solidFill>
              <a:srgbClr val="F5DC6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939102" y="2342794"/>
              <a:ext cx="204927" cy="12382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6771538" y="1995195"/>
              <a:ext cx="540385" cy="384175"/>
            </a:xfrm>
            <a:custGeom>
              <a:rect b="b" l="l" r="r" t="t"/>
              <a:pathLst>
                <a:path extrusionOk="0" h="384175" w="540384">
                  <a:moveTo>
                    <a:pt x="495325" y="0"/>
                  </a:moveTo>
                  <a:lnTo>
                    <a:pt x="44513" y="0"/>
                  </a:lnTo>
                  <a:lnTo>
                    <a:pt x="27148" y="3524"/>
                  </a:lnTo>
                  <a:lnTo>
                    <a:pt x="13003" y="13130"/>
                  </a:lnTo>
                  <a:lnTo>
                    <a:pt x="3485" y="27362"/>
                  </a:lnTo>
                  <a:lnTo>
                    <a:pt x="0" y="44767"/>
                  </a:lnTo>
                  <a:lnTo>
                    <a:pt x="0" y="338937"/>
                  </a:lnTo>
                  <a:lnTo>
                    <a:pt x="3485" y="356342"/>
                  </a:lnTo>
                  <a:lnTo>
                    <a:pt x="13003" y="370574"/>
                  </a:lnTo>
                  <a:lnTo>
                    <a:pt x="27148" y="380180"/>
                  </a:lnTo>
                  <a:lnTo>
                    <a:pt x="44513" y="383705"/>
                  </a:lnTo>
                  <a:lnTo>
                    <a:pt x="495325" y="383705"/>
                  </a:lnTo>
                  <a:lnTo>
                    <a:pt x="512708" y="380180"/>
                  </a:lnTo>
                  <a:lnTo>
                    <a:pt x="526929" y="370574"/>
                  </a:lnTo>
                  <a:lnTo>
                    <a:pt x="536530" y="356342"/>
                  </a:lnTo>
                  <a:lnTo>
                    <a:pt x="540054" y="338937"/>
                  </a:lnTo>
                  <a:lnTo>
                    <a:pt x="540054" y="44767"/>
                  </a:lnTo>
                  <a:lnTo>
                    <a:pt x="536530" y="27362"/>
                  </a:lnTo>
                  <a:lnTo>
                    <a:pt x="526929" y="13130"/>
                  </a:lnTo>
                  <a:lnTo>
                    <a:pt x="512708" y="3524"/>
                  </a:lnTo>
                  <a:lnTo>
                    <a:pt x="495325" y="0"/>
                  </a:lnTo>
                  <a:close/>
                </a:path>
              </a:pathLst>
            </a:custGeom>
            <a:solidFill>
              <a:srgbClr val="D96FA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6815531" y="2039365"/>
              <a:ext cx="452120" cy="270510"/>
            </a:xfrm>
            <a:custGeom>
              <a:rect b="b" l="l" r="r" t="t"/>
              <a:pathLst>
                <a:path extrusionOk="0" h="270510" w="452120">
                  <a:moveTo>
                    <a:pt x="452069" y="76"/>
                  </a:moveTo>
                  <a:lnTo>
                    <a:pt x="451942" y="76"/>
                  </a:lnTo>
                  <a:lnTo>
                    <a:pt x="451599" y="0"/>
                  </a:lnTo>
                  <a:lnTo>
                    <a:pt x="451332" y="76"/>
                  </a:lnTo>
                  <a:lnTo>
                    <a:pt x="426669" y="76"/>
                  </a:lnTo>
                  <a:lnTo>
                    <a:pt x="254" y="76"/>
                  </a:lnTo>
                  <a:lnTo>
                    <a:pt x="0" y="584"/>
                  </a:lnTo>
                  <a:lnTo>
                    <a:pt x="0" y="270103"/>
                  </a:lnTo>
                  <a:lnTo>
                    <a:pt x="426669" y="270103"/>
                  </a:lnTo>
                  <a:lnTo>
                    <a:pt x="452069" y="270103"/>
                  </a:lnTo>
                  <a:lnTo>
                    <a:pt x="452069" y="368"/>
                  </a:lnTo>
                  <a:lnTo>
                    <a:pt x="452069" y="76"/>
                  </a:lnTo>
                  <a:close/>
                </a:path>
              </a:pathLst>
            </a:custGeom>
            <a:solidFill>
              <a:srgbClr val="66B9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882650" y="2334399"/>
              <a:ext cx="318135" cy="153670"/>
            </a:xfrm>
            <a:custGeom>
              <a:rect b="b" l="l" r="r" t="t"/>
              <a:pathLst>
                <a:path extrusionOk="0" h="153669" w="318134">
                  <a:moveTo>
                    <a:pt x="168338" y="4724"/>
                  </a:moveTo>
                  <a:lnTo>
                    <a:pt x="163868" y="0"/>
                  </a:lnTo>
                  <a:lnTo>
                    <a:pt x="157187" y="0"/>
                  </a:lnTo>
                  <a:lnTo>
                    <a:pt x="155435" y="546"/>
                  </a:lnTo>
                  <a:lnTo>
                    <a:pt x="147472" y="6591"/>
                  </a:lnTo>
                  <a:lnTo>
                    <a:pt x="150774" y="16522"/>
                  </a:lnTo>
                  <a:lnTo>
                    <a:pt x="162471" y="16522"/>
                  </a:lnTo>
                  <a:lnTo>
                    <a:pt x="165773" y="13957"/>
                  </a:lnTo>
                  <a:lnTo>
                    <a:pt x="168338" y="4724"/>
                  </a:lnTo>
                  <a:close/>
                </a:path>
                <a:path extrusionOk="0" h="153669" w="318134">
                  <a:moveTo>
                    <a:pt x="317576" y="133718"/>
                  </a:moveTo>
                  <a:lnTo>
                    <a:pt x="316001" y="126022"/>
                  </a:lnTo>
                  <a:lnTo>
                    <a:pt x="311746" y="119710"/>
                  </a:lnTo>
                  <a:lnTo>
                    <a:pt x="305435" y="115455"/>
                  </a:lnTo>
                  <a:lnTo>
                    <a:pt x="297738" y="113893"/>
                  </a:lnTo>
                  <a:lnTo>
                    <a:pt x="19837" y="113893"/>
                  </a:lnTo>
                  <a:lnTo>
                    <a:pt x="12128" y="115455"/>
                  </a:lnTo>
                  <a:lnTo>
                    <a:pt x="5816" y="119710"/>
                  </a:lnTo>
                  <a:lnTo>
                    <a:pt x="1562" y="126022"/>
                  </a:lnTo>
                  <a:lnTo>
                    <a:pt x="0" y="133718"/>
                  </a:lnTo>
                  <a:lnTo>
                    <a:pt x="1562" y="141427"/>
                  </a:lnTo>
                  <a:lnTo>
                    <a:pt x="5816" y="147739"/>
                  </a:lnTo>
                  <a:lnTo>
                    <a:pt x="12128" y="151993"/>
                  </a:lnTo>
                  <a:lnTo>
                    <a:pt x="19837" y="153555"/>
                  </a:lnTo>
                  <a:lnTo>
                    <a:pt x="297738" y="153555"/>
                  </a:lnTo>
                  <a:lnTo>
                    <a:pt x="305435" y="151993"/>
                  </a:lnTo>
                  <a:lnTo>
                    <a:pt x="311746" y="147739"/>
                  </a:lnTo>
                  <a:lnTo>
                    <a:pt x="316001" y="141427"/>
                  </a:lnTo>
                  <a:lnTo>
                    <a:pt x="317576" y="133718"/>
                  </a:lnTo>
                  <a:close/>
                </a:path>
              </a:pathLst>
            </a:custGeom>
            <a:solidFill>
              <a:srgbClr val="5C65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3"/>
          <p:cNvGrpSpPr/>
          <p:nvPr/>
        </p:nvGrpSpPr>
        <p:grpSpPr>
          <a:xfrm>
            <a:off x="1511871" y="1651025"/>
            <a:ext cx="1181100" cy="1181100"/>
            <a:chOff x="1511871" y="1651025"/>
            <a:chExt cx="1181100" cy="1181100"/>
          </a:xfrm>
        </p:grpSpPr>
        <p:sp>
          <p:nvSpPr>
            <p:cNvPr id="89" name="Google Shape;89;p3"/>
            <p:cNvSpPr/>
            <p:nvPr/>
          </p:nvSpPr>
          <p:spPr>
            <a:xfrm>
              <a:off x="1511871" y="1651025"/>
              <a:ext cx="1181100" cy="1181100"/>
            </a:xfrm>
            <a:custGeom>
              <a:rect b="b" l="l" r="r" t="t"/>
              <a:pathLst>
                <a:path extrusionOk="0" h="1181100" w="1181100">
                  <a:moveTo>
                    <a:pt x="590549" y="0"/>
                  </a:moveTo>
                  <a:lnTo>
                    <a:pt x="542116" y="1957"/>
                  </a:lnTo>
                  <a:lnTo>
                    <a:pt x="494760" y="7729"/>
                  </a:lnTo>
                  <a:lnTo>
                    <a:pt x="448634" y="17163"/>
                  </a:lnTo>
                  <a:lnTo>
                    <a:pt x="403891" y="30106"/>
                  </a:lnTo>
                  <a:lnTo>
                    <a:pt x="360682" y="46408"/>
                  </a:lnTo>
                  <a:lnTo>
                    <a:pt x="319159" y="65916"/>
                  </a:lnTo>
                  <a:lnTo>
                    <a:pt x="279474" y="88478"/>
                  </a:lnTo>
                  <a:lnTo>
                    <a:pt x="241780" y="113942"/>
                  </a:lnTo>
                  <a:lnTo>
                    <a:pt x="206227" y="142156"/>
                  </a:lnTo>
                  <a:lnTo>
                    <a:pt x="172969" y="172969"/>
                  </a:lnTo>
                  <a:lnTo>
                    <a:pt x="142156" y="206227"/>
                  </a:lnTo>
                  <a:lnTo>
                    <a:pt x="113942" y="241780"/>
                  </a:lnTo>
                  <a:lnTo>
                    <a:pt x="88478" y="279474"/>
                  </a:lnTo>
                  <a:lnTo>
                    <a:pt x="65916" y="319159"/>
                  </a:lnTo>
                  <a:lnTo>
                    <a:pt x="46408" y="360682"/>
                  </a:lnTo>
                  <a:lnTo>
                    <a:pt x="30106" y="403891"/>
                  </a:lnTo>
                  <a:lnTo>
                    <a:pt x="17163" y="448634"/>
                  </a:lnTo>
                  <a:lnTo>
                    <a:pt x="7729" y="494760"/>
                  </a:lnTo>
                  <a:lnTo>
                    <a:pt x="1957" y="542116"/>
                  </a:lnTo>
                  <a:lnTo>
                    <a:pt x="0" y="590550"/>
                  </a:lnTo>
                  <a:lnTo>
                    <a:pt x="1957" y="638983"/>
                  </a:lnTo>
                  <a:lnTo>
                    <a:pt x="7729" y="686339"/>
                  </a:lnTo>
                  <a:lnTo>
                    <a:pt x="17163" y="732465"/>
                  </a:lnTo>
                  <a:lnTo>
                    <a:pt x="30106" y="777208"/>
                  </a:lnTo>
                  <a:lnTo>
                    <a:pt x="46408" y="820417"/>
                  </a:lnTo>
                  <a:lnTo>
                    <a:pt x="65916" y="861940"/>
                  </a:lnTo>
                  <a:lnTo>
                    <a:pt x="88478" y="901625"/>
                  </a:lnTo>
                  <a:lnTo>
                    <a:pt x="113942" y="939319"/>
                  </a:lnTo>
                  <a:lnTo>
                    <a:pt x="142156" y="974872"/>
                  </a:lnTo>
                  <a:lnTo>
                    <a:pt x="172969" y="1008130"/>
                  </a:lnTo>
                  <a:lnTo>
                    <a:pt x="206227" y="1038943"/>
                  </a:lnTo>
                  <a:lnTo>
                    <a:pt x="241780" y="1067157"/>
                  </a:lnTo>
                  <a:lnTo>
                    <a:pt x="279474" y="1092621"/>
                  </a:lnTo>
                  <a:lnTo>
                    <a:pt x="319159" y="1115183"/>
                  </a:lnTo>
                  <a:lnTo>
                    <a:pt x="360682" y="1134691"/>
                  </a:lnTo>
                  <a:lnTo>
                    <a:pt x="403891" y="1150993"/>
                  </a:lnTo>
                  <a:lnTo>
                    <a:pt x="448634" y="1163936"/>
                  </a:lnTo>
                  <a:lnTo>
                    <a:pt x="494760" y="1173370"/>
                  </a:lnTo>
                  <a:lnTo>
                    <a:pt x="542116" y="1179142"/>
                  </a:lnTo>
                  <a:lnTo>
                    <a:pt x="590549" y="1181100"/>
                  </a:lnTo>
                  <a:lnTo>
                    <a:pt x="638983" y="1179142"/>
                  </a:lnTo>
                  <a:lnTo>
                    <a:pt x="686339" y="1173370"/>
                  </a:lnTo>
                  <a:lnTo>
                    <a:pt x="732465" y="1163936"/>
                  </a:lnTo>
                  <a:lnTo>
                    <a:pt x="777208" y="1150993"/>
                  </a:lnTo>
                  <a:lnTo>
                    <a:pt x="820417" y="1134691"/>
                  </a:lnTo>
                  <a:lnTo>
                    <a:pt x="861940" y="1115183"/>
                  </a:lnTo>
                  <a:lnTo>
                    <a:pt x="901625" y="1092621"/>
                  </a:lnTo>
                  <a:lnTo>
                    <a:pt x="939319" y="1067157"/>
                  </a:lnTo>
                  <a:lnTo>
                    <a:pt x="974872" y="1038943"/>
                  </a:lnTo>
                  <a:lnTo>
                    <a:pt x="1008130" y="1008130"/>
                  </a:lnTo>
                  <a:lnTo>
                    <a:pt x="1038943" y="974872"/>
                  </a:lnTo>
                  <a:lnTo>
                    <a:pt x="1067157" y="939319"/>
                  </a:lnTo>
                  <a:lnTo>
                    <a:pt x="1092621" y="901625"/>
                  </a:lnTo>
                  <a:lnTo>
                    <a:pt x="1115183" y="861940"/>
                  </a:lnTo>
                  <a:lnTo>
                    <a:pt x="1134691" y="820417"/>
                  </a:lnTo>
                  <a:lnTo>
                    <a:pt x="1150993" y="777208"/>
                  </a:lnTo>
                  <a:lnTo>
                    <a:pt x="1163936" y="732465"/>
                  </a:lnTo>
                  <a:lnTo>
                    <a:pt x="1173370" y="686339"/>
                  </a:lnTo>
                  <a:lnTo>
                    <a:pt x="1179142" y="638983"/>
                  </a:lnTo>
                  <a:lnTo>
                    <a:pt x="1181099" y="590550"/>
                  </a:lnTo>
                  <a:lnTo>
                    <a:pt x="1179142" y="542116"/>
                  </a:lnTo>
                  <a:lnTo>
                    <a:pt x="1173370" y="494760"/>
                  </a:lnTo>
                  <a:lnTo>
                    <a:pt x="1163936" y="448634"/>
                  </a:lnTo>
                  <a:lnTo>
                    <a:pt x="1150993" y="403891"/>
                  </a:lnTo>
                  <a:lnTo>
                    <a:pt x="1134691" y="360682"/>
                  </a:lnTo>
                  <a:lnTo>
                    <a:pt x="1115183" y="319159"/>
                  </a:lnTo>
                  <a:lnTo>
                    <a:pt x="1092621" y="279474"/>
                  </a:lnTo>
                  <a:lnTo>
                    <a:pt x="1067157" y="241780"/>
                  </a:lnTo>
                  <a:lnTo>
                    <a:pt x="1038943" y="206227"/>
                  </a:lnTo>
                  <a:lnTo>
                    <a:pt x="1008130" y="172969"/>
                  </a:lnTo>
                  <a:lnTo>
                    <a:pt x="974872" y="142156"/>
                  </a:lnTo>
                  <a:lnTo>
                    <a:pt x="939319" y="113942"/>
                  </a:lnTo>
                  <a:lnTo>
                    <a:pt x="901625" y="88478"/>
                  </a:lnTo>
                  <a:lnTo>
                    <a:pt x="861940" y="65916"/>
                  </a:lnTo>
                  <a:lnTo>
                    <a:pt x="820417" y="46408"/>
                  </a:lnTo>
                  <a:lnTo>
                    <a:pt x="777208" y="30106"/>
                  </a:lnTo>
                  <a:lnTo>
                    <a:pt x="732465" y="17163"/>
                  </a:lnTo>
                  <a:lnTo>
                    <a:pt x="686339" y="7729"/>
                  </a:lnTo>
                  <a:lnTo>
                    <a:pt x="638983" y="1957"/>
                  </a:lnTo>
                  <a:lnTo>
                    <a:pt x="590549" y="0"/>
                  </a:lnTo>
                  <a:close/>
                </a:path>
              </a:pathLst>
            </a:custGeom>
            <a:solidFill>
              <a:srgbClr val="F5DC6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52574" y="2283536"/>
              <a:ext cx="90170" cy="204470"/>
            </a:xfrm>
            <a:custGeom>
              <a:rect b="b" l="l" r="r" t="t"/>
              <a:pathLst>
                <a:path extrusionOk="0" h="204469" w="90169">
                  <a:moveTo>
                    <a:pt x="90131" y="5638"/>
                  </a:moveTo>
                  <a:lnTo>
                    <a:pt x="84493" y="0"/>
                  </a:lnTo>
                  <a:lnTo>
                    <a:pt x="43129" y="0"/>
                  </a:lnTo>
                  <a:lnTo>
                    <a:pt x="36118" y="0"/>
                  </a:lnTo>
                  <a:lnTo>
                    <a:pt x="5600" y="0"/>
                  </a:lnTo>
                  <a:lnTo>
                    <a:pt x="0" y="5638"/>
                  </a:lnTo>
                  <a:lnTo>
                    <a:pt x="0" y="204457"/>
                  </a:lnTo>
                  <a:lnTo>
                    <a:pt x="30518" y="204457"/>
                  </a:lnTo>
                  <a:lnTo>
                    <a:pt x="90131" y="204457"/>
                  </a:lnTo>
                  <a:lnTo>
                    <a:pt x="90131" y="5638"/>
                  </a:lnTo>
                  <a:close/>
                </a:path>
              </a:pathLst>
            </a:custGeom>
            <a:solidFill>
              <a:srgbClr val="66B9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988985" y="2232710"/>
              <a:ext cx="90805" cy="255904"/>
            </a:xfrm>
            <a:custGeom>
              <a:rect b="b" l="l" r="r" t="t"/>
              <a:pathLst>
                <a:path extrusionOk="0" h="255905" w="90805">
                  <a:moveTo>
                    <a:pt x="90462" y="12979"/>
                  </a:moveTo>
                  <a:lnTo>
                    <a:pt x="90093" y="5943"/>
                  </a:lnTo>
                  <a:lnTo>
                    <a:pt x="84493" y="330"/>
                  </a:lnTo>
                  <a:lnTo>
                    <a:pt x="77495" y="0"/>
                  </a:lnTo>
                  <a:lnTo>
                    <a:pt x="43129" y="0"/>
                  </a:lnTo>
                  <a:lnTo>
                    <a:pt x="12966" y="0"/>
                  </a:lnTo>
                  <a:lnTo>
                    <a:pt x="5613" y="330"/>
                  </a:lnTo>
                  <a:lnTo>
                    <a:pt x="0" y="5943"/>
                  </a:lnTo>
                  <a:lnTo>
                    <a:pt x="0" y="255282"/>
                  </a:lnTo>
                  <a:lnTo>
                    <a:pt x="30162" y="255282"/>
                  </a:lnTo>
                  <a:lnTo>
                    <a:pt x="90462" y="255282"/>
                  </a:lnTo>
                  <a:lnTo>
                    <a:pt x="90462" y="12979"/>
                  </a:lnTo>
                  <a:close/>
                </a:path>
              </a:pathLst>
            </a:custGeom>
            <a:solidFill>
              <a:srgbClr val="5C65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125395" y="2182228"/>
              <a:ext cx="90805" cy="306070"/>
            </a:xfrm>
            <a:custGeom>
              <a:rect b="b" l="l" r="r" t="t"/>
              <a:pathLst>
                <a:path extrusionOk="0" h="306069" w="90805">
                  <a:moveTo>
                    <a:pt x="90792" y="12966"/>
                  </a:moveTo>
                  <a:lnTo>
                    <a:pt x="90462" y="5600"/>
                  </a:lnTo>
                  <a:lnTo>
                    <a:pt x="84493" y="0"/>
                  </a:lnTo>
                  <a:lnTo>
                    <a:pt x="43129" y="0"/>
                  </a:lnTo>
                  <a:lnTo>
                    <a:pt x="36093" y="0"/>
                  </a:lnTo>
                  <a:lnTo>
                    <a:pt x="5943" y="0"/>
                  </a:lnTo>
                  <a:lnTo>
                    <a:pt x="330" y="5930"/>
                  </a:lnTo>
                  <a:lnTo>
                    <a:pt x="0" y="12966"/>
                  </a:lnTo>
                  <a:lnTo>
                    <a:pt x="0" y="305765"/>
                  </a:lnTo>
                  <a:lnTo>
                    <a:pt x="30162" y="305765"/>
                  </a:lnTo>
                  <a:lnTo>
                    <a:pt x="90792" y="305765"/>
                  </a:lnTo>
                  <a:lnTo>
                    <a:pt x="90792" y="12966"/>
                  </a:lnTo>
                  <a:close/>
                </a:path>
              </a:pathLst>
            </a:custGeom>
            <a:solidFill>
              <a:srgbClr val="D96FA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261806" y="2131694"/>
              <a:ext cx="90805" cy="356870"/>
            </a:xfrm>
            <a:custGeom>
              <a:rect b="b" l="l" r="r" t="t"/>
              <a:pathLst>
                <a:path extrusionOk="0" h="356869" w="90805">
                  <a:moveTo>
                    <a:pt x="90474" y="5969"/>
                  </a:moveTo>
                  <a:lnTo>
                    <a:pt x="84493" y="0"/>
                  </a:lnTo>
                  <a:lnTo>
                    <a:pt x="43459" y="0"/>
                  </a:lnTo>
                  <a:lnTo>
                    <a:pt x="36093" y="0"/>
                  </a:lnTo>
                  <a:lnTo>
                    <a:pt x="5943" y="0"/>
                  </a:lnTo>
                  <a:lnTo>
                    <a:pt x="330" y="5969"/>
                  </a:lnTo>
                  <a:lnTo>
                    <a:pt x="0" y="13004"/>
                  </a:lnTo>
                  <a:lnTo>
                    <a:pt x="0" y="356298"/>
                  </a:lnTo>
                  <a:lnTo>
                    <a:pt x="330" y="356298"/>
                  </a:lnTo>
                  <a:lnTo>
                    <a:pt x="30492" y="356298"/>
                  </a:lnTo>
                  <a:lnTo>
                    <a:pt x="90474" y="356298"/>
                  </a:lnTo>
                  <a:lnTo>
                    <a:pt x="90474" y="5969"/>
                  </a:lnTo>
                  <a:close/>
                </a:path>
              </a:pathLst>
            </a:custGeom>
            <a:solidFill>
              <a:srgbClr val="A8C98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874304" y="1990369"/>
              <a:ext cx="464820" cy="187325"/>
            </a:xfrm>
            <a:custGeom>
              <a:rect b="b" l="l" r="r" t="t"/>
              <a:pathLst>
                <a:path extrusionOk="0" h="187325" w="464819">
                  <a:moveTo>
                    <a:pt x="372668" y="0"/>
                  </a:moveTo>
                  <a:lnTo>
                    <a:pt x="366255" y="0"/>
                  </a:lnTo>
                  <a:lnTo>
                    <a:pt x="362331" y="7518"/>
                  </a:lnTo>
                  <a:lnTo>
                    <a:pt x="379412" y="31953"/>
                  </a:lnTo>
                  <a:lnTo>
                    <a:pt x="358251" y="43942"/>
                  </a:lnTo>
                  <a:lnTo>
                    <a:pt x="290749" y="75616"/>
                  </a:lnTo>
                  <a:lnTo>
                    <a:pt x="245475" y="92440"/>
                  </a:lnTo>
                  <a:lnTo>
                    <a:pt x="193229" y="108015"/>
                  </a:lnTo>
                  <a:lnTo>
                    <a:pt x="134546" y="120910"/>
                  </a:lnTo>
                  <a:lnTo>
                    <a:pt x="69958" y="129697"/>
                  </a:lnTo>
                  <a:lnTo>
                    <a:pt x="0" y="132943"/>
                  </a:lnTo>
                  <a:lnTo>
                    <a:pt x="0" y="187274"/>
                  </a:lnTo>
                  <a:lnTo>
                    <a:pt x="52485" y="185448"/>
                  </a:lnTo>
                  <a:lnTo>
                    <a:pt x="104640" y="180327"/>
                  </a:lnTo>
                  <a:lnTo>
                    <a:pt x="156310" y="171950"/>
                  </a:lnTo>
                  <a:lnTo>
                    <a:pt x="207334" y="160353"/>
                  </a:lnTo>
                  <a:lnTo>
                    <a:pt x="257556" y="145577"/>
                  </a:lnTo>
                  <a:lnTo>
                    <a:pt x="306819" y="127660"/>
                  </a:lnTo>
                  <a:lnTo>
                    <a:pt x="359657" y="104184"/>
                  </a:lnTo>
                  <a:lnTo>
                    <a:pt x="410629" y="76479"/>
                  </a:lnTo>
                  <a:lnTo>
                    <a:pt x="423849" y="95707"/>
                  </a:lnTo>
                  <a:lnTo>
                    <a:pt x="426351" y="96812"/>
                  </a:lnTo>
                  <a:lnTo>
                    <a:pt x="432092" y="96812"/>
                  </a:lnTo>
                  <a:lnTo>
                    <a:pt x="435394" y="94830"/>
                  </a:lnTo>
                  <a:lnTo>
                    <a:pt x="464273" y="8432"/>
                  </a:lnTo>
                  <a:lnTo>
                    <a:pt x="460425" y="2832"/>
                  </a:lnTo>
                  <a:lnTo>
                    <a:pt x="454812" y="2832"/>
                  </a:lnTo>
                  <a:lnTo>
                    <a:pt x="372668" y="0"/>
                  </a:lnTo>
                  <a:close/>
                </a:path>
              </a:pathLst>
            </a:custGeom>
            <a:solidFill>
              <a:srgbClr val="5C65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3"/>
          <p:cNvGrpSpPr/>
          <p:nvPr/>
        </p:nvGrpSpPr>
        <p:grpSpPr>
          <a:xfrm>
            <a:off x="3981450" y="1651025"/>
            <a:ext cx="1181100" cy="1181100"/>
            <a:chOff x="3981450" y="1651025"/>
            <a:chExt cx="1181100" cy="1181100"/>
          </a:xfrm>
        </p:grpSpPr>
        <p:sp>
          <p:nvSpPr>
            <p:cNvPr id="96" name="Google Shape;96;p3"/>
            <p:cNvSpPr/>
            <p:nvPr/>
          </p:nvSpPr>
          <p:spPr>
            <a:xfrm>
              <a:off x="3981450" y="1651025"/>
              <a:ext cx="1181100" cy="1181100"/>
            </a:xfrm>
            <a:custGeom>
              <a:rect b="b" l="l" r="r" t="t"/>
              <a:pathLst>
                <a:path extrusionOk="0" h="1181100" w="1181100">
                  <a:moveTo>
                    <a:pt x="590550" y="0"/>
                  </a:moveTo>
                  <a:lnTo>
                    <a:pt x="542116" y="1957"/>
                  </a:lnTo>
                  <a:lnTo>
                    <a:pt x="494760" y="7729"/>
                  </a:lnTo>
                  <a:lnTo>
                    <a:pt x="448634" y="17163"/>
                  </a:lnTo>
                  <a:lnTo>
                    <a:pt x="403891" y="30106"/>
                  </a:lnTo>
                  <a:lnTo>
                    <a:pt x="360682" y="46408"/>
                  </a:lnTo>
                  <a:lnTo>
                    <a:pt x="319159" y="65916"/>
                  </a:lnTo>
                  <a:lnTo>
                    <a:pt x="279474" y="88478"/>
                  </a:lnTo>
                  <a:lnTo>
                    <a:pt x="241780" y="113942"/>
                  </a:lnTo>
                  <a:lnTo>
                    <a:pt x="206227" y="142156"/>
                  </a:lnTo>
                  <a:lnTo>
                    <a:pt x="172969" y="172969"/>
                  </a:lnTo>
                  <a:lnTo>
                    <a:pt x="142156" y="206227"/>
                  </a:lnTo>
                  <a:lnTo>
                    <a:pt x="113942" y="241780"/>
                  </a:lnTo>
                  <a:lnTo>
                    <a:pt x="88478" y="279474"/>
                  </a:lnTo>
                  <a:lnTo>
                    <a:pt x="65916" y="319159"/>
                  </a:lnTo>
                  <a:lnTo>
                    <a:pt x="46408" y="360682"/>
                  </a:lnTo>
                  <a:lnTo>
                    <a:pt x="30106" y="403891"/>
                  </a:lnTo>
                  <a:lnTo>
                    <a:pt x="17163" y="448634"/>
                  </a:lnTo>
                  <a:lnTo>
                    <a:pt x="7729" y="494760"/>
                  </a:lnTo>
                  <a:lnTo>
                    <a:pt x="1957" y="542116"/>
                  </a:lnTo>
                  <a:lnTo>
                    <a:pt x="0" y="590550"/>
                  </a:lnTo>
                  <a:lnTo>
                    <a:pt x="1957" y="638983"/>
                  </a:lnTo>
                  <a:lnTo>
                    <a:pt x="7729" y="686339"/>
                  </a:lnTo>
                  <a:lnTo>
                    <a:pt x="17163" y="732465"/>
                  </a:lnTo>
                  <a:lnTo>
                    <a:pt x="30106" y="777208"/>
                  </a:lnTo>
                  <a:lnTo>
                    <a:pt x="46408" y="820417"/>
                  </a:lnTo>
                  <a:lnTo>
                    <a:pt x="65916" y="861940"/>
                  </a:lnTo>
                  <a:lnTo>
                    <a:pt x="88478" y="901625"/>
                  </a:lnTo>
                  <a:lnTo>
                    <a:pt x="113942" y="939319"/>
                  </a:lnTo>
                  <a:lnTo>
                    <a:pt x="142156" y="974872"/>
                  </a:lnTo>
                  <a:lnTo>
                    <a:pt x="172969" y="1008130"/>
                  </a:lnTo>
                  <a:lnTo>
                    <a:pt x="206227" y="1038943"/>
                  </a:lnTo>
                  <a:lnTo>
                    <a:pt x="241780" y="1067157"/>
                  </a:lnTo>
                  <a:lnTo>
                    <a:pt x="279474" y="1092621"/>
                  </a:lnTo>
                  <a:lnTo>
                    <a:pt x="319159" y="1115183"/>
                  </a:lnTo>
                  <a:lnTo>
                    <a:pt x="360682" y="1134691"/>
                  </a:lnTo>
                  <a:lnTo>
                    <a:pt x="403891" y="1150993"/>
                  </a:lnTo>
                  <a:lnTo>
                    <a:pt x="448634" y="1163936"/>
                  </a:lnTo>
                  <a:lnTo>
                    <a:pt x="494760" y="1173370"/>
                  </a:lnTo>
                  <a:lnTo>
                    <a:pt x="542116" y="1179142"/>
                  </a:lnTo>
                  <a:lnTo>
                    <a:pt x="590550" y="1181100"/>
                  </a:lnTo>
                  <a:lnTo>
                    <a:pt x="638983" y="1179142"/>
                  </a:lnTo>
                  <a:lnTo>
                    <a:pt x="686339" y="1173370"/>
                  </a:lnTo>
                  <a:lnTo>
                    <a:pt x="732465" y="1163936"/>
                  </a:lnTo>
                  <a:lnTo>
                    <a:pt x="777208" y="1150993"/>
                  </a:lnTo>
                  <a:lnTo>
                    <a:pt x="820417" y="1134691"/>
                  </a:lnTo>
                  <a:lnTo>
                    <a:pt x="861940" y="1115183"/>
                  </a:lnTo>
                  <a:lnTo>
                    <a:pt x="901625" y="1092621"/>
                  </a:lnTo>
                  <a:lnTo>
                    <a:pt x="939319" y="1067157"/>
                  </a:lnTo>
                  <a:lnTo>
                    <a:pt x="974872" y="1038943"/>
                  </a:lnTo>
                  <a:lnTo>
                    <a:pt x="1008130" y="1008130"/>
                  </a:lnTo>
                  <a:lnTo>
                    <a:pt x="1038943" y="974872"/>
                  </a:lnTo>
                  <a:lnTo>
                    <a:pt x="1067157" y="939319"/>
                  </a:lnTo>
                  <a:lnTo>
                    <a:pt x="1092621" y="901625"/>
                  </a:lnTo>
                  <a:lnTo>
                    <a:pt x="1115183" y="861940"/>
                  </a:lnTo>
                  <a:lnTo>
                    <a:pt x="1134691" y="820417"/>
                  </a:lnTo>
                  <a:lnTo>
                    <a:pt x="1150993" y="777208"/>
                  </a:lnTo>
                  <a:lnTo>
                    <a:pt x="1163936" y="732465"/>
                  </a:lnTo>
                  <a:lnTo>
                    <a:pt x="1173370" y="686339"/>
                  </a:lnTo>
                  <a:lnTo>
                    <a:pt x="1179142" y="638983"/>
                  </a:lnTo>
                  <a:lnTo>
                    <a:pt x="1181100" y="590550"/>
                  </a:lnTo>
                  <a:lnTo>
                    <a:pt x="1179142" y="542116"/>
                  </a:lnTo>
                  <a:lnTo>
                    <a:pt x="1173370" y="494760"/>
                  </a:lnTo>
                  <a:lnTo>
                    <a:pt x="1163936" y="448634"/>
                  </a:lnTo>
                  <a:lnTo>
                    <a:pt x="1150993" y="403891"/>
                  </a:lnTo>
                  <a:lnTo>
                    <a:pt x="1134691" y="360682"/>
                  </a:lnTo>
                  <a:lnTo>
                    <a:pt x="1115183" y="319159"/>
                  </a:lnTo>
                  <a:lnTo>
                    <a:pt x="1092621" y="279474"/>
                  </a:lnTo>
                  <a:lnTo>
                    <a:pt x="1067157" y="241780"/>
                  </a:lnTo>
                  <a:lnTo>
                    <a:pt x="1038943" y="206227"/>
                  </a:lnTo>
                  <a:lnTo>
                    <a:pt x="1008130" y="172969"/>
                  </a:lnTo>
                  <a:lnTo>
                    <a:pt x="974872" y="142156"/>
                  </a:lnTo>
                  <a:lnTo>
                    <a:pt x="939319" y="113942"/>
                  </a:lnTo>
                  <a:lnTo>
                    <a:pt x="901625" y="88478"/>
                  </a:lnTo>
                  <a:lnTo>
                    <a:pt x="861940" y="65916"/>
                  </a:lnTo>
                  <a:lnTo>
                    <a:pt x="820417" y="46408"/>
                  </a:lnTo>
                  <a:lnTo>
                    <a:pt x="777208" y="30106"/>
                  </a:lnTo>
                  <a:lnTo>
                    <a:pt x="732465" y="17163"/>
                  </a:lnTo>
                  <a:lnTo>
                    <a:pt x="686339" y="7729"/>
                  </a:lnTo>
                  <a:lnTo>
                    <a:pt x="638983" y="1957"/>
                  </a:lnTo>
                  <a:lnTo>
                    <a:pt x="590550" y="0"/>
                  </a:lnTo>
                  <a:close/>
                </a:path>
              </a:pathLst>
            </a:custGeom>
            <a:solidFill>
              <a:srgbClr val="F5DC6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306697" y="2055621"/>
              <a:ext cx="605790" cy="517525"/>
            </a:xfrm>
            <a:custGeom>
              <a:rect b="b" l="l" r="r" t="t"/>
              <a:pathLst>
                <a:path extrusionOk="0" h="517525" w="605789">
                  <a:moveTo>
                    <a:pt x="561975" y="0"/>
                  </a:moveTo>
                  <a:lnTo>
                    <a:pt x="43535" y="0"/>
                  </a:lnTo>
                  <a:lnTo>
                    <a:pt x="26526" y="3411"/>
                  </a:lnTo>
                  <a:lnTo>
                    <a:pt x="12695" y="12734"/>
                  </a:lnTo>
                  <a:lnTo>
                    <a:pt x="3400" y="26606"/>
                  </a:lnTo>
                  <a:lnTo>
                    <a:pt x="0" y="43662"/>
                  </a:lnTo>
                  <a:lnTo>
                    <a:pt x="0" y="346709"/>
                  </a:lnTo>
                  <a:lnTo>
                    <a:pt x="3400" y="363802"/>
                  </a:lnTo>
                  <a:lnTo>
                    <a:pt x="12695" y="377693"/>
                  </a:lnTo>
                  <a:lnTo>
                    <a:pt x="26526" y="387023"/>
                  </a:lnTo>
                  <a:lnTo>
                    <a:pt x="43535" y="390436"/>
                  </a:lnTo>
                  <a:lnTo>
                    <a:pt x="216344" y="390436"/>
                  </a:lnTo>
                  <a:lnTo>
                    <a:pt x="400837" y="516737"/>
                  </a:lnTo>
                  <a:lnTo>
                    <a:pt x="402996" y="517410"/>
                  </a:lnTo>
                  <a:lnTo>
                    <a:pt x="411657" y="517410"/>
                  </a:lnTo>
                  <a:lnTo>
                    <a:pt x="417550" y="510832"/>
                  </a:lnTo>
                  <a:lnTo>
                    <a:pt x="415442" y="503478"/>
                  </a:lnTo>
                  <a:lnTo>
                    <a:pt x="389153" y="389712"/>
                  </a:lnTo>
                  <a:lnTo>
                    <a:pt x="561975" y="389712"/>
                  </a:lnTo>
                  <a:lnTo>
                    <a:pt x="578976" y="386311"/>
                  </a:lnTo>
                  <a:lnTo>
                    <a:pt x="592804" y="377059"/>
                  </a:lnTo>
                  <a:lnTo>
                    <a:pt x="602097" y="363383"/>
                  </a:lnTo>
                  <a:lnTo>
                    <a:pt x="605497" y="346709"/>
                  </a:lnTo>
                  <a:lnTo>
                    <a:pt x="605497" y="42989"/>
                  </a:lnTo>
                  <a:lnTo>
                    <a:pt x="602003" y="26322"/>
                  </a:lnTo>
                  <a:lnTo>
                    <a:pt x="592551" y="12650"/>
                  </a:lnTo>
                  <a:lnTo>
                    <a:pt x="578692" y="3400"/>
                  </a:lnTo>
                  <a:lnTo>
                    <a:pt x="561975" y="0"/>
                  </a:ln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306697" y="2055621"/>
              <a:ext cx="561975" cy="346710"/>
            </a:xfrm>
            <a:custGeom>
              <a:rect b="b" l="l" r="r" t="t"/>
              <a:pathLst>
                <a:path extrusionOk="0" h="346710" w="561975">
                  <a:moveTo>
                    <a:pt x="561975" y="0"/>
                  </a:moveTo>
                  <a:lnTo>
                    <a:pt x="43535" y="0"/>
                  </a:lnTo>
                  <a:lnTo>
                    <a:pt x="26526" y="3411"/>
                  </a:lnTo>
                  <a:lnTo>
                    <a:pt x="12695" y="12734"/>
                  </a:lnTo>
                  <a:lnTo>
                    <a:pt x="3400" y="26606"/>
                  </a:lnTo>
                  <a:lnTo>
                    <a:pt x="0" y="43662"/>
                  </a:lnTo>
                  <a:lnTo>
                    <a:pt x="0" y="346709"/>
                  </a:lnTo>
                  <a:lnTo>
                    <a:pt x="496989" y="346709"/>
                  </a:lnTo>
                  <a:lnTo>
                    <a:pt x="522316" y="341598"/>
                  </a:lnTo>
                  <a:lnTo>
                    <a:pt x="542969" y="327652"/>
                  </a:lnTo>
                  <a:lnTo>
                    <a:pt x="556878" y="306949"/>
                  </a:lnTo>
                  <a:lnTo>
                    <a:pt x="561975" y="281571"/>
                  </a:lnTo>
                  <a:lnTo>
                    <a:pt x="561975" y="0"/>
                  </a:ln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242434" y="1990420"/>
              <a:ext cx="604520" cy="516890"/>
            </a:xfrm>
            <a:custGeom>
              <a:rect b="b" l="l" r="r" t="t"/>
              <a:pathLst>
                <a:path extrusionOk="0" h="516889" w="604520">
                  <a:moveTo>
                    <a:pt x="561251" y="0"/>
                  </a:moveTo>
                  <a:lnTo>
                    <a:pt x="42862" y="0"/>
                  </a:lnTo>
                  <a:lnTo>
                    <a:pt x="26247" y="3411"/>
                  </a:lnTo>
                  <a:lnTo>
                    <a:pt x="12615" y="12736"/>
                  </a:lnTo>
                  <a:lnTo>
                    <a:pt x="3391" y="26612"/>
                  </a:lnTo>
                  <a:lnTo>
                    <a:pt x="0" y="43675"/>
                  </a:lnTo>
                  <a:lnTo>
                    <a:pt x="0" y="346773"/>
                  </a:lnTo>
                  <a:lnTo>
                    <a:pt x="3391" y="363829"/>
                  </a:lnTo>
                  <a:lnTo>
                    <a:pt x="12615" y="377701"/>
                  </a:lnTo>
                  <a:lnTo>
                    <a:pt x="26247" y="387024"/>
                  </a:lnTo>
                  <a:lnTo>
                    <a:pt x="42862" y="390436"/>
                  </a:lnTo>
                  <a:lnTo>
                    <a:pt x="215620" y="390436"/>
                  </a:lnTo>
                  <a:lnTo>
                    <a:pt x="188480" y="511124"/>
                  </a:lnTo>
                  <a:lnTo>
                    <a:pt x="193890" y="516889"/>
                  </a:lnTo>
                  <a:lnTo>
                    <a:pt x="202120" y="516889"/>
                  </a:lnTo>
                  <a:lnTo>
                    <a:pt x="204088" y="516356"/>
                  </a:lnTo>
                  <a:lnTo>
                    <a:pt x="205955" y="515251"/>
                  </a:lnTo>
                  <a:lnTo>
                    <a:pt x="388442" y="390436"/>
                  </a:lnTo>
                  <a:lnTo>
                    <a:pt x="561251" y="390436"/>
                  </a:lnTo>
                  <a:lnTo>
                    <a:pt x="577865" y="387024"/>
                  </a:lnTo>
                  <a:lnTo>
                    <a:pt x="591497" y="377701"/>
                  </a:lnTo>
                  <a:lnTo>
                    <a:pt x="600722" y="363829"/>
                  </a:lnTo>
                  <a:lnTo>
                    <a:pt x="604113" y="346773"/>
                  </a:lnTo>
                  <a:lnTo>
                    <a:pt x="604113" y="43675"/>
                  </a:lnTo>
                  <a:lnTo>
                    <a:pt x="600722" y="26706"/>
                  </a:lnTo>
                  <a:lnTo>
                    <a:pt x="591497" y="12988"/>
                  </a:lnTo>
                  <a:lnTo>
                    <a:pt x="577865" y="3695"/>
                  </a:lnTo>
                  <a:lnTo>
                    <a:pt x="561251" y="0"/>
                  </a:ln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326413" y="2172119"/>
              <a:ext cx="448309" cy="27305"/>
            </a:xfrm>
            <a:custGeom>
              <a:rect b="b" l="l" r="r" t="t"/>
              <a:pathLst>
                <a:path extrusionOk="0" h="27305" w="448310">
                  <a:moveTo>
                    <a:pt x="434422" y="0"/>
                  </a:moveTo>
                  <a:lnTo>
                    <a:pt x="13468" y="0"/>
                  </a:lnTo>
                  <a:lnTo>
                    <a:pt x="3367" y="4226"/>
                  </a:lnTo>
                  <a:lnTo>
                    <a:pt x="0" y="13525"/>
                  </a:lnTo>
                  <a:lnTo>
                    <a:pt x="3367" y="22824"/>
                  </a:lnTo>
                  <a:lnTo>
                    <a:pt x="13468" y="27051"/>
                  </a:lnTo>
                  <a:lnTo>
                    <a:pt x="434422" y="27051"/>
                  </a:lnTo>
                  <a:lnTo>
                    <a:pt x="444523" y="22824"/>
                  </a:lnTo>
                  <a:lnTo>
                    <a:pt x="447890" y="13525"/>
                  </a:lnTo>
                  <a:lnTo>
                    <a:pt x="444523" y="4226"/>
                  </a:lnTo>
                  <a:lnTo>
                    <a:pt x="434422" y="0"/>
                  </a:ln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326413" y="2118017"/>
              <a:ext cx="296545" cy="27305"/>
            </a:xfrm>
            <a:custGeom>
              <a:rect b="b" l="l" r="r" t="t"/>
              <a:pathLst>
                <a:path extrusionOk="0" h="27305" w="296545">
                  <a:moveTo>
                    <a:pt x="283051" y="0"/>
                  </a:moveTo>
                  <a:lnTo>
                    <a:pt x="13468" y="0"/>
                  </a:lnTo>
                  <a:lnTo>
                    <a:pt x="3367" y="4226"/>
                  </a:lnTo>
                  <a:lnTo>
                    <a:pt x="0" y="13525"/>
                  </a:lnTo>
                  <a:lnTo>
                    <a:pt x="3367" y="22824"/>
                  </a:lnTo>
                  <a:lnTo>
                    <a:pt x="13468" y="27050"/>
                  </a:lnTo>
                  <a:lnTo>
                    <a:pt x="283051" y="27050"/>
                  </a:lnTo>
                  <a:lnTo>
                    <a:pt x="293152" y="22824"/>
                  </a:lnTo>
                  <a:lnTo>
                    <a:pt x="296519" y="13525"/>
                  </a:lnTo>
                  <a:lnTo>
                    <a:pt x="293152" y="4226"/>
                  </a:lnTo>
                  <a:lnTo>
                    <a:pt x="283051" y="0"/>
                  </a:ln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639532" y="2118017"/>
              <a:ext cx="135255" cy="27305"/>
            </a:xfrm>
            <a:custGeom>
              <a:rect b="b" l="l" r="r" t="t"/>
              <a:pathLst>
                <a:path extrusionOk="0" h="27305" w="135254">
                  <a:moveTo>
                    <a:pt x="121304" y="0"/>
                  </a:moveTo>
                  <a:lnTo>
                    <a:pt x="13468" y="0"/>
                  </a:lnTo>
                  <a:lnTo>
                    <a:pt x="3367" y="4226"/>
                  </a:lnTo>
                  <a:lnTo>
                    <a:pt x="0" y="13525"/>
                  </a:lnTo>
                  <a:lnTo>
                    <a:pt x="3367" y="22824"/>
                  </a:lnTo>
                  <a:lnTo>
                    <a:pt x="13468" y="27050"/>
                  </a:lnTo>
                  <a:lnTo>
                    <a:pt x="121304" y="27050"/>
                  </a:lnTo>
                  <a:lnTo>
                    <a:pt x="131405" y="22824"/>
                  </a:lnTo>
                  <a:lnTo>
                    <a:pt x="134772" y="13525"/>
                  </a:lnTo>
                  <a:lnTo>
                    <a:pt x="131405" y="4226"/>
                  </a:lnTo>
                  <a:lnTo>
                    <a:pt x="121304" y="0"/>
                  </a:ln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326413" y="2226208"/>
              <a:ext cx="167640" cy="27305"/>
            </a:xfrm>
            <a:custGeom>
              <a:rect b="b" l="l" r="r" t="t"/>
              <a:pathLst>
                <a:path extrusionOk="0" h="27305" w="167639">
                  <a:moveTo>
                    <a:pt x="153765" y="0"/>
                  </a:moveTo>
                  <a:lnTo>
                    <a:pt x="13468" y="0"/>
                  </a:lnTo>
                  <a:lnTo>
                    <a:pt x="3367" y="4226"/>
                  </a:lnTo>
                  <a:lnTo>
                    <a:pt x="0" y="13525"/>
                  </a:lnTo>
                  <a:lnTo>
                    <a:pt x="3367" y="22824"/>
                  </a:lnTo>
                  <a:lnTo>
                    <a:pt x="13468" y="27050"/>
                  </a:lnTo>
                  <a:lnTo>
                    <a:pt x="153765" y="27050"/>
                  </a:lnTo>
                  <a:lnTo>
                    <a:pt x="163895" y="22824"/>
                  </a:lnTo>
                  <a:lnTo>
                    <a:pt x="167271" y="13525"/>
                  </a:lnTo>
                  <a:lnTo>
                    <a:pt x="163895" y="4226"/>
                  </a:lnTo>
                  <a:lnTo>
                    <a:pt x="153765" y="0"/>
                  </a:ln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30985" y="2226208"/>
              <a:ext cx="243840" cy="27305"/>
            </a:xfrm>
            <a:custGeom>
              <a:rect b="b" l="l" r="r" t="t"/>
              <a:pathLst>
                <a:path extrusionOk="0" h="27305" w="243839">
                  <a:moveTo>
                    <a:pt x="229850" y="0"/>
                  </a:moveTo>
                  <a:lnTo>
                    <a:pt x="13506" y="0"/>
                  </a:lnTo>
                  <a:lnTo>
                    <a:pt x="3376" y="4226"/>
                  </a:lnTo>
                  <a:lnTo>
                    <a:pt x="0" y="13525"/>
                  </a:lnTo>
                  <a:lnTo>
                    <a:pt x="3376" y="22824"/>
                  </a:lnTo>
                  <a:lnTo>
                    <a:pt x="13506" y="27050"/>
                  </a:lnTo>
                  <a:lnTo>
                    <a:pt x="229850" y="27050"/>
                  </a:lnTo>
                  <a:lnTo>
                    <a:pt x="239952" y="22824"/>
                  </a:lnTo>
                  <a:lnTo>
                    <a:pt x="243319" y="13525"/>
                  </a:lnTo>
                  <a:lnTo>
                    <a:pt x="239952" y="4226"/>
                  </a:lnTo>
                  <a:lnTo>
                    <a:pt x="229850" y="0"/>
                  </a:ln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326413" y="2063927"/>
              <a:ext cx="81280" cy="27305"/>
            </a:xfrm>
            <a:custGeom>
              <a:rect b="b" l="l" r="r" t="t"/>
              <a:pathLst>
                <a:path extrusionOk="0" h="27305" w="81279">
                  <a:moveTo>
                    <a:pt x="67392" y="0"/>
                  </a:moveTo>
                  <a:lnTo>
                    <a:pt x="13468" y="0"/>
                  </a:lnTo>
                  <a:lnTo>
                    <a:pt x="3367" y="4226"/>
                  </a:lnTo>
                  <a:lnTo>
                    <a:pt x="0" y="13525"/>
                  </a:lnTo>
                  <a:lnTo>
                    <a:pt x="3367" y="22824"/>
                  </a:lnTo>
                  <a:lnTo>
                    <a:pt x="13468" y="27050"/>
                  </a:lnTo>
                  <a:lnTo>
                    <a:pt x="67392" y="27050"/>
                  </a:lnTo>
                  <a:lnTo>
                    <a:pt x="77493" y="22824"/>
                  </a:lnTo>
                  <a:lnTo>
                    <a:pt x="80860" y="13525"/>
                  </a:lnTo>
                  <a:lnTo>
                    <a:pt x="77493" y="4226"/>
                  </a:lnTo>
                  <a:lnTo>
                    <a:pt x="67392" y="0"/>
                  </a:ln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23187" y="2063927"/>
              <a:ext cx="351155" cy="27305"/>
            </a:xfrm>
            <a:custGeom>
              <a:rect b="b" l="l" r="r" t="t"/>
              <a:pathLst>
                <a:path extrusionOk="0" h="27305" w="351154">
                  <a:moveTo>
                    <a:pt x="337648" y="0"/>
                  </a:moveTo>
                  <a:lnTo>
                    <a:pt x="13468" y="0"/>
                  </a:lnTo>
                  <a:lnTo>
                    <a:pt x="3367" y="4226"/>
                  </a:lnTo>
                  <a:lnTo>
                    <a:pt x="0" y="13525"/>
                  </a:lnTo>
                  <a:lnTo>
                    <a:pt x="3367" y="22824"/>
                  </a:lnTo>
                  <a:lnTo>
                    <a:pt x="13468" y="27050"/>
                  </a:lnTo>
                  <a:lnTo>
                    <a:pt x="337648" y="27050"/>
                  </a:lnTo>
                  <a:lnTo>
                    <a:pt x="347749" y="22824"/>
                  </a:lnTo>
                  <a:lnTo>
                    <a:pt x="351116" y="13525"/>
                  </a:lnTo>
                  <a:lnTo>
                    <a:pt x="347749" y="4226"/>
                  </a:lnTo>
                  <a:lnTo>
                    <a:pt x="337648" y="0"/>
                  </a:ln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326413" y="2280983"/>
              <a:ext cx="339725" cy="27305"/>
            </a:xfrm>
            <a:custGeom>
              <a:rect b="b" l="l" r="r" t="t"/>
              <a:pathLst>
                <a:path extrusionOk="0" h="27305" w="339725">
                  <a:moveTo>
                    <a:pt x="327247" y="0"/>
                  </a:moveTo>
                  <a:lnTo>
                    <a:pt x="13468" y="0"/>
                  </a:lnTo>
                  <a:lnTo>
                    <a:pt x="3367" y="4226"/>
                  </a:lnTo>
                  <a:lnTo>
                    <a:pt x="0" y="13525"/>
                  </a:lnTo>
                  <a:lnTo>
                    <a:pt x="3367" y="22824"/>
                  </a:lnTo>
                  <a:lnTo>
                    <a:pt x="13468" y="27051"/>
                  </a:lnTo>
                  <a:lnTo>
                    <a:pt x="326586" y="27051"/>
                  </a:lnTo>
                  <a:lnTo>
                    <a:pt x="336218" y="22534"/>
                  </a:lnTo>
                  <a:lnTo>
                    <a:pt x="339542" y="13268"/>
                  </a:lnTo>
                  <a:lnTo>
                    <a:pt x="336554" y="4130"/>
                  </a:lnTo>
                  <a:lnTo>
                    <a:pt x="327247" y="0"/>
                  </a:ln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4682382" y="2280983"/>
              <a:ext cx="92075" cy="27305"/>
            </a:xfrm>
            <a:custGeom>
              <a:rect b="b" l="l" r="r" t="t"/>
              <a:pathLst>
                <a:path extrusionOk="0" h="27305" w="92075">
                  <a:moveTo>
                    <a:pt x="79127" y="0"/>
                  </a:moveTo>
                  <a:lnTo>
                    <a:pt x="13468" y="0"/>
                  </a:lnTo>
                  <a:lnTo>
                    <a:pt x="3367" y="4226"/>
                  </a:lnTo>
                  <a:lnTo>
                    <a:pt x="0" y="13525"/>
                  </a:lnTo>
                  <a:lnTo>
                    <a:pt x="3367" y="22824"/>
                  </a:lnTo>
                  <a:lnTo>
                    <a:pt x="13468" y="27051"/>
                  </a:lnTo>
                  <a:lnTo>
                    <a:pt x="78454" y="27051"/>
                  </a:lnTo>
                  <a:lnTo>
                    <a:pt x="88485" y="22534"/>
                  </a:lnTo>
                  <a:lnTo>
                    <a:pt x="91935" y="13268"/>
                  </a:lnTo>
                  <a:lnTo>
                    <a:pt x="88812" y="4130"/>
                  </a:lnTo>
                  <a:lnTo>
                    <a:pt x="79127" y="0"/>
                  </a:ln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3"/>
          <p:cNvSpPr txBox="1"/>
          <p:nvPr/>
        </p:nvSpPr>
        <p:spPr>
          <a:xfrm>
            <a:off x="3662057" y="3783702"/>
            <a:ext cx="18213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85750" lvl="0" marL="298450" marR="0" rtl="0" algn="l">
              <a:lnSpc>
                <a:spcPct val="1196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Sentiment Analysis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98450" marR="0" rtl="0" algn="l">
              <a:lnSpc>
                <a:spcPct val="1196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Topic Modeling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3074289" y="2131656"/>
            <a:ext cx="513080" cy="290830"/>
          </a:xfrm>
          <a:custGeom>
            <a:rect b="b" l="l" r="r" t="t"/>
            <a:pathLst>
              <a:path extrusionOk="0" h="290830" w="513079">
                <a:moveTo>
                  <a:pt x="319963" y="0"/>
                </a:moveTo>
                <a:lnTo>
                  <a:pt x="254330" y="49364"/>
                </a:lnTo>
                <a:lnTo>
                  <a:pt x="335597" y="110655"/>
                </a:lnTo>
                <a:lnTo>
                  <a:pt x="0" y="110655"/>
                </a:lnTo>
                <a:lnTo>
                  <a:pt x="0" y="181000"/>
                </a:lnTo>
                <a:lnTo>
                  <a:pt x="335597" y="181000"/>
                </a:lnTo>
                <a:lnTo>
                  <a:pt x="254330" y="242303"/>
                </a:lnTo>
                <a:lnTo>
                  <a:pt x="319963" y="290702"/>
                </a:lnTo>
                <a:lnTo>
                  <a:pt x="512673" y="145351"/>
                </a:lnTo>
                <a:lnTo>
                  <a:pt x="319963" y="0"/>
                </a:lnTo>
                <a:close/>
              </a:path>
            </a:pathLst>
          </a:custGeom>
          <a:solidFill>
            <a:srgbClr val="F6DD6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5554649" y="2128443"/>
            <a:ext cx="513080" cy="290830"/>
          </a:xfrm>
          <a:custGeom>
            <a:rect b="b" l="l" r="r" t="t"/>
            <a:pathLst>
              <a:path extrusionOk="0" h="290830" w="513079">
                <a:moveTo>
                  <a:pt x="319963" y="0"/>
                </a:moveTo>
                <a:lnTo>
                  <a:pt x="254330" y="49352"/>
                </a:lnTo>
                <a:lnTo>
                  <a:pt x="335597" y="110655"/>
                </a:lnTo>
                <a:lnTo>
                  <a:pt x="0" y="110655"/>
                </a:lnTo>
                <a:lnTo>
                  <a:pt x="0" y="181000"/>
                </a:lnTo>
                <a:lnTo>
                  <a:pt x="335597" y="181000"/>
                </a:lnTo>
                <a:lnTo>
                  <a:pt x="254330" y="242290"/>
                </a:lnTo>
                <a:lnTo>
                  <a:pt x="319963" y="290690"/>
                </a:lnTo>
                <a:lnTo>
                  <a:pt x="512660" y="145338"/>
                </a:lnTo>
                <a:lnTo>
                  <a:pt x="319963" y="0"/>
                </a:lnTo>
                <a:close/>
              </a:path>
            </a:pathLst>
          </a:custGeom>
          <a:solidFill>
            <a:srgbClr val="F6DD6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/>
          <p:nvPr/>
        </p:nvSpPr>
        <p:spPr>
          <a:xfrm>
            <a:off x="4309795" y="1023556"/>
            <a:ext cx="524510" cy="0"/>
          </a:xfrm>
          <a:custGeom>
            <a:rect b="b" l="l" r="r" t="t"/>
            <a:pathLst>
              <a:path extrusionOk="0" h="120000" w="524510">
                <a:moveTo>
                  <a:pt x="0" y="0"/>
                </a:moveTo>
                <a:lnTo>
                  <a:pt x="524400" y="0"/>
                </a:lnTo>
              </a:path>
            </a:pathLst>
          </a:custGeom>
          <a:noFill/>
          <a:ln cap="flat" cmpd="sng" w="38100">
            <a:solidFill>
              <a:srgbClr val="5C65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 txBox="1"/>
          <p:nvPr>
            <p:ph type="title"/>
          </p:nvPr>
        </p:nvSpPr>
        <p:spPr>
          <a:xfrm>
            <a:off x="1811654" y="382778"/>
            <a:ext cx="552069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Yelp Portland Dataset</a:t>
            </a:r>
            <a:endParaRPr/>
          </a:p>
        </p:txBody>
      </p:sp>
      <p:sp>
        <p:nvSpPr>
          <p:cNvPr id="118" name="Google Shape;118;p4"/>
          <p:cNvSpPr txBox="1"/>
          <p:nvPr/>
        </p:nvSpPr>
        <p:spPr>
          <a:xfrm>
            <a:off x="5187950" y="2266950"/>
            <a:ext cx="3731895" cy="751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Yelp dataset is a subset of Yelp's businesses,  reviews, and user data that has been made  publicly available for use for personal,  educational, and academic purposes.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181735"/>
            <a:ext cx="4827905" cy="3394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/>
          <p:nvPr/>
        </p:nvSpPr>
        <p:spPr>
          <a:xfrm>
            <a:off x="4309795" y="1023556"/>
            <a:ext cx="524510" cy="0"/>
          </a:xfrm>
          <a:custGeom>
            <a:rect b="b" l="l" r="r" t="t"/>
            <a:pathLst>
              <a:path extrusionOk="0" h="120000" w="524510">
                <a:moveTo>
                  <a:pt x="0" y="0"/>
                </a:moveTo>
                <a:lnTo>
                  <a:pt x="524400" y="0"/>
                </a:lnTo>
              </a:path>
            </a:pathLst>
          </a:custGeom>
          <a:noFill/>
          <a:ln cap="flat" cmpd="sng" w="38100">
            <a:solidFill>
              <a:srgbClr val="5C65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5"/>
          <p:cNvSpPr txBox="1"/>
          <p:nvPr>
            <p:ph type="title"/>
          </p:nvPr>
        </p:nvSpPr>
        <p:spPr>
          <a:xfrm>
            <a:off x="1811654" y="382778"/>
            <a:ext cx="5520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EDA on Restaurant Data</a:t>
            </a:r>
            <a:endParaRPr/>
          </a:p>
        </p:txBody>
      </p:sp>
      <p:sp>
        <p:nvSpPr>
          <p:cNvPr id="126" name="Google Shape;126;p5"/>
          <p:cNvSpPr txBox="1"/>
          <p:nvPr/>
        </p:nvSpPr>
        <p:spPr>
          <a:xfrm>
            <a:off x="4892878" y="3667379"/>
            <a:ext cx="3393440" cy="1192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Top 5 Most Popular Restaurant Categories:</a:t>
            </a:r>
            <a:endParaRPr sz="1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184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Nightlife </a:t>
            </a:r>
            <a:r>
              <a:rPr lang="en-US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(850 Restaurants)</a:t>
            </a:r>
            <a:endParaRPr sz="1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184150" marR="0" rtl="0" algn="l">
              <a:lnSpc>
                <a:spcPct val="119090"/>
              </a:lnSpc>
              <a:spcBef>
                <a:spcPts val="1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Bars </a:t>
            </a:r>
            <a:r>
              <a:rPr lang="en-US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(821 Restaurants)</a:t>
            </a:r>
            <a:endParaRPr sz="1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184150" marR="0" rtl="0" algn="l">
              <a:lnSpc>
                <a:spcPct val="11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Coffee &amp; Tea </a:t>
            </a:r>
            <a:r>
              <a:rPr lang="en-US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(615 Restaurants)</a:t>
            </a:r>
            <a:endParaRPr sz="1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184150" marR="0" rtl="0" algn="l">
              <a:lnSpc>
                <a:spcPct val="119090"/>
              </a:lnSpc>
              <a:spcBef>
                <a:spcPts val="1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Fast Food </a:t>
            </a:r>
            <a:r>
              <a:rPr lang="en-US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(450 Restaurants)</a:t>
            </a:r>
            <a:endParaRPr sz="1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184150" marR="0" rtl="0" algn="l">
              <a:lnSpc>
                <a:spcPct val="11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Breakfast &amp; Brunch </a:t>
            </a:r>
            <a:r>
              <a:rPr lang="en-US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(433 Restaurants)</a:t>
            </a:r>
            <a:endParaRPr sz="1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127" name="Google Shape;127;p5"/>
          <p:cNvGraphicFramePr/>
          <p:nvPr/>
        </p:nvGraphicFramePr>
        <p:xfrm>
          <a:off x="304800" y="1352550"/>
          <a:ext cx="4409440" cy="3157855"/>
        </p:xfrm>
        <a:graphic>
          <a:graphicData uri="http://schemas.openxmlformats.org/presentationml/2006/ole">
            <mc:AlternateContent>
              <mc:Choice Requires="v">
                <p:oleObj r:id="rId4" imgH="3157855" imgW="4409440" progId="Paint.Picture" spid="_x0000_s1">
                  <p:embed/>
                </p:oleObj>
              </mc:Choice>
              <mc:Fallback>
                <p:oleObj r:id="rId5" imgH="3157855" imgW="4409440" progId="Paint.Picture">
                  <p:embed/>
                  <p:pic>
                    <p:nvPicPr>
                      <p:cNvPr id="127" name="Google Shape;127;p5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04800" y="1352550"/>
                        <a:ext cx="4409440" cy="31578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Google Shape;128;p5"/>
          <p:cNvGraphicFramePr/>
          <p:nvPr/>
        </p:nvGraphicFramePr>
        <p:xfrm>
          <a:off x="4923155" y="1200150"/>
          <a:ext cx="3900805" cy="2237105"/>
        </p:xfrm>
        <a:graphic>
          <a:graphicData uri="http://schemas.openxmlformats.org/presentationml/2006/ole">
            <mc:AlternateContent>
              <mc:Choice Requires="v">
                <p:oleObj r:id="rId7" imgH="2237105" imgW="3900805" progId="Paint.Picture" spid="_x0000_s2">
                  <p:embed/>
                </p:oleObj>
              </mc:Choice>
              <mc:Fallback>
                <p:oleObj r:id="rId8" imgH="2237105" imgW="3900805" progId="Paint.Picture">
                  <p:embed/>
                  <p:pic>
                    <p:nvPicPr>
                      <p:cNvPr id="128" name="Google Shape;128;p5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923155" y="1200150"/>
                        <a:ext cx="3900805" cy="22371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/>
          <p:nvPr/>
        </p:nvSpPr>
        <p:spPr>
          <a:xfrm>
            <a:off x="4309795" y="1023556"/>
            <a:ext cx="524510" cy="0"/>
          </a:xfrm>
          <a:custGeom>
            <a:rect b="b" l="l" r="r" t="t"/>
            <a:pathLst>
              <a:path extrusionOk="0" h="120000" w="524510">
                <a:moveTo>
                  <a:pt x="0" y="0"/>
                </a:moveTo>
                <a:lnTo>
                  <a:pt x="524400" y="0"/>
                </a:lnTo>
              </a:path>
            </a:pathLst>
          </a:custGeom>
          <a:noFill/>
          <a:ln cap="flat" cmpd="sng" w="38100">
            <a:solidFill>
              <a:srgbClr val="5C65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 txBox="1"/>
          <p:nvPr>
            <p:ph type="title"/>
          </p:nvPr>
        </p:nvSpPr>
        <p:spPr>
          <a:xfrm>
            <a:off x="1811654" y="382778"/>
            <a:ext cx="5520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EDA on Reviews Data</a:t>
            </a:r>
            <a:endParaRPr/>
          </a:p>
        </p:txBody>
      </p:sp>
      <p:sp>
        <p:nvSpPr>
          <p:cNvPr id="135" name="Google Shape;135;p6"/>
          <p:cNvSpPr txBox="1"/>
          <p:nvPr/>
        </p:nvSpPr>
        <p:spPr>
          <a:xfrm>
            <a:off x="5756910" y="1767205"/>
            <a:ext cx="2853000" cy="24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74C476"/>
                </a:solidFill>
                <a:latin typeface="Verdana"/>
                <a:ea typeface="Verdana"/>
                <a:cs typeface="Verdana"/>
                <a:sym typeface="Verdana"/>
              </a:rPr>
              <a:t>187,660 Positive Reviews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184150" marR="83820" rtl="0" algn="l">
              <a:lnSpc>
                <a:spcPct val="1225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lang="en-US" sz="1200">
                <a:solidFill>
                  <a:srgbClr val="74C476"/>
                </a:solidFill>
                <a:latin typeface="Verdana"/>
                <a:ea typeface="Verdana"/>
                <a:cs typeface="Verdana"/>
                <a:sym typeface="Verdana"/>
              </a:rPr>
              <a:t>Screen Door</a:t>
            </a:r>
            <a:endParaRPr b="1" sz="1200">
              <a:solidFill>
                <a:srgbClr val="74C4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184150" marR="83820" rtl="0" algn="l">
              <a:lnSpc>
                <a:spcPct val="1225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lang="en-US" sz="1200">
                <a:solidFill>
                  <a:srgbClr val="74C476"/>
                </a:solidFill>
                <a:latin typeface="Verdana"/>
                <a:ea typeface="Verdana"/>
                <a:cs typeface="Verdana"/>
                <a:sym typeface="Verdana"/>
              </a:rPr>
              <a:t>Most # of Positive Reviews  (7,219)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155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C61A8A"/>
                </a:solidFill>
                <a:latin typeface="Verdana"/>
                <a:ea typeface="Verdana"/>
                <a:cs typeface="Verdana"/>
                <a:sym typeface="Verdana"/>
              </a:rPr>
              <a:t>57,444 Negative Reviews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184150" marR="5080" rtl="0" algn="l">
              <a:lnSpc>
                <a:spcPct val="1225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lang="en-US" sz="1200">
                <a:solidFill>
                  <a:srgbClr val="C61A8A"/>
                </a:solidFill>
                <a:latin typeface="Verdana"/>
                <a:ea typeface="Verdana"/>
                <a:cs typeface="Verdana"/>
                <a:sym typeface="Verdana"/>
              </a:rPr>
              <a:t>Voodoo Doughnut - Own Town</a:t>
            </a:r>
            <a:endParaRPr b="1" sz="1200">
              <a:solidFill>
                <a:srgbClr val="C61A8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184150" marR="5080" rtl="0" algn="l">
              <a:lnSpc>
                <a:spcPct val="1225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lang="en-US" sz="1200">
                <a:solidFill>
                  <a:srgbClr val="C61A8A"/>
                </a:solidFill>
                <a:latin typeface="Verdana"/>
                <a:ea typeface="Verdana"/>
                <a:cs typeface="Verdana"/>
                <a:sym typeface="Verdana"/>
              </a:rPr>
              <a:t>Most # of Negative Reviews  (9,185)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136" name="Google Shape;136;p6"/>
          <p:cNvGraphicFramePr/>
          <p:nvPr/>
        </p:nvGraphicFramePr>
        <p:xfrm>
          <a:off x="152400" y="1767205"/>
          <a:ext cx="5375910" cy="2372995"/>
        </p:xfrm>
        <a:graphic>
          <a:graphicData uri="http://schemas.openxmlformats.org/presentationml/2006/ole">
            <mc:AlternateContent>
              <mc:Choice Requires="v">
                <p:oleObj r:id="rId4" imgH="2372995" imgW="5375910" progId="Paint.Picture" spid="_x0000_s1">
                  <p:embed/>
                </p:oleObj>
              </mc:Choice>
              <mc:Fallback>
                <p:oleObj r:id="rId5" imgH="2372995" imgW="5375910" progId="Paint.Picture">
                  <p:embed/>
                  <p:pic>
                    <p:nvPicPr>
                      <p:cNvPr id="136" name="Google Shape;136;p6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52400" y="1767205"/>
                        <a:ext cx="5375910" cy="23729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/>
          <p:nvPr/>
        </p:nvSpPr>
        <p:spPr>
          <a:xfrm>
            <a:off x="4309795" y="1023556"/>
            <a:ext cx="524510" cy="0"/>
          </a:xfrm>
          <a:custGeom>
            <a:rect b="b" l="l" r="r" t="t"/>
            <a:pathLst>
              <a:path extrusionOk="0" h="120000" w="524510">
                <a:moveTo>
                  <a:pt x="0" y="0"/>
                </a:moveTo>
                <a:lnTo>
                  <a:pt x="524400" y="0"/>
                </a:lnTo>
              </a:path>
            </a:pathLst>
          </a:custGeom>
          <a:noFill/>
          <a:ln cap="flat" cmpd="sng" w="38100">
            <a:solidFill>
              <a:srgbClr val="5C65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 txBox="1"/>
          <p:nvPr/>
        </p:nvSpPr>
        <p:spPr>
          <a:xfrm>
            <a:off x="2755900" y="382778"/>
            <a:ext cx="36322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5C65C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 on Reviews Data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7"/>
          <p:cNvSpPr txBox="1"/>
          <p:nvPr/>
        </p:nvSpPr>
        <p:spPr>
          <a:xfrm>
            <a:off x="1260188" y="1118075"/>
            <a:ext cx="2194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C61A8A"/>
                </a:solidFill>
                <a:latin typeface="Verdana"/>
                <a:ea typeface="Verdana"/>
                <a:cs typeface="Verdana"/>
                <a:sym typeface="Verdana"/>
              </a:rPr>
              <a:t>Negative Reviews	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Negative_Reviews" id="144" name="Google Shape;144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539240"/>
            <a:ext cx="3038475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sitive_Reviews" id="145" name="Google Shape;145;p7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5413" y="1504925"/>
            <a:ext cx="3063900" cy="30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7"/>
          <p:cNvSpPr txBox="1"/>
          <p:nvPr/>
        </p:nvSpPr>
        <p:spPr>
          <a:xfrm>
            <a:off x="5137363" y="10235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74C476"/>
                </a:solidFill>
                <a:latin typeface="Verdana"/>
                <a:ea typeface="Verdana"/>
                <a:cs typeface="Verdana"/>
                <a:sym typeface="Verdana"/>
              </a:rPr>
              <a:t>Positive Reviews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/>
          <p:nvPr/>
        </p:nvSpPr>
        <p:spPr>
          <a:xfrm>
            <a:off x="4309795" y="1023556"/>
            <a:ext cx="524510" cy="0"/>
          </a:xfrm>
          <a:custGeom>
            <a:rect b="b" l="l" r="r" t="t"/>
            <a:pathLst>
              <a:path extrusionOk="0" h="120000" w="524510">
                <a:moveTo>
                  <a:pt x="0" y="0"/>
                </a:moveTo>
                <a:lnTo>
                  <a:pt x="524400" y="0"/>
                </a:lnTo>
              </a:path>
            </a:pathLst>
          </a:custGeom>
          <a:noFill/>
          <a:ln cap="flat" cmpd="sng" w="38100">
            <a:solidFill>
              <a:srgbClr val="5C65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 txBox="1"/>
          <p:nvPr>
            <p:ph type="title"/>
          </p:nvPr>
        </p:nvSpPr>
        <p:spPr>
          <a:xfrm>
            <a:off x="2998787" y="382778"/>
            <a:ext cx="314706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Sentiment Analysis</a:t>
            </a:r>
            <a:endParaRPr/>
          </a:p>
        </p:txBody>
      </p:sp>
      <p:sp>
        <p:nvSpPr>
          <p:cNvPr id="153" name="Google Shape;153;p8"/>
          <p:cNvSpPr/>
          <p:nvPr/>
        </p:nvSpPr>
        <p:spPr>
          <a:xfrm>
            <a:off x="5090312" y="1682534"/>
            <a:ext cx="908050" cy="922655"/>
          </a:xfrm>
          <a:custGeom>
            <a:rect b="b" l="l" r="r" t="t"/>
            <a:pathLst>
              <a:path extrusionOk="0" h="922655" w="908050">
                <a:moveTo>
                  <a:pt x="453885" y="0"/>
                </a:moveTo>
                <a:lnTo>
                  <a:pt x="407478" y="2380"/>
                </a:lnTo>
                <a:lnTo>
                  <a:pt x="362411" y="9366"/>
                </a:lnTo>
                <a:lnTo>
                  <a:pt x="318914" y="20726"/>
                </a:lnTo>
                <a:lnTo>
                  <a:pt x="277213" y="36228"/>
                </a:lnTo>
                <a:lnTo>
                  <a:pt x="237537" y="55641"/>
                </a:lnTo>
                <a:lnTo>
                  <a:pt x="200114" y="78733"/>
                </a:lnTo>
                <a:lnTo>
                  <a:pt x="165172" y="105273"/>
                </a:lnTo>
                <a:lnTo>
                  <a:pt x="132940" y="135027"/>
                </a:lnTo>
                <a:lnTo>
                  <a:pt x="103645" y="167766"/>
                </a:lnTo>
                <a:lnTo>
                  <a:pt x="77516" y="203257"/>
                </a:lnTo>
                <a:lnTo>
                  <a:pt x="54781" y="241269"/>
                </a:lnTo>
                <a:lnTo>
                  <a:pt x="35668" y="281569"/>
                </a:lnTo>
                <a:lnTo>
                  <a:pt x="20405" y="323926"/>
                </a:lnTo>
                <a:lnTo>
                  <a:pt x="9221" y="368108"/>
                </a:lnTo>
                <a:lnTo>
                  <a:pt x="2343" y="413884"/>
                </a:lnTo>
                <a:lnTo>
                  <a:pt x="0" y="461022"/>
                </a:lnTo>
                <a:lnTo>
                  <a:pt x="2343" y="508160"/>
                </a:lnTo>
                <a:lnTo>
                  <a:pt x="9221" y="553936"/>
                </a:lnTo>
                <a:lnTo>
                  <a:pt x="20405" y="598119"/>
                </a:lnTo>
                <a:lnTo>
                  <a:pt x="35668" y="640476"/>
                </a:lnTo>
                <a:lnTo>
                  <a:pt x="54781" y="680776"/>
                </a:lnTo>
                <a:lnTo>
                  <a:pt x="77516" y="718787"/>
                </a:lnTo>
                <a:lnTo>
                  <a:pt x="103645" y="754278"/>
                </a:lnTo>
                <a:lnTo>
                  <a:pt x="132940" y="787017"/>
                </a:lnTo>
                <a:lnTo>
                  <a:pt x="165172" y="816772"/>
                </a:lnTo>
                <a:lnTo>
                  <a:pt x="200114" y="843311"/>
                </a:lnTo>
                <a:lnTo>
                  <a:pt x="237537" y="866403"/>
                </a:lnTo>
                <a:lnTo>
                  <a:pt x="277213" y="885816"/>
                </a:lnTo>
                <a:lnTo>
                  <a:pt x="318914" y="901319"/>
                </a:lnTo>
                <a:lnTo>
                  <a:pt x="362411" y="912679"/>
                </a:lnTo>
                <a:lnTo>
                  <a:pt x="407478" y="919665"/>
                </a:lnTo>
                <a:lnTo>
                  <a:pt x="453885" y="922045"/>
                </a:lnTo>
                <a:lnTo>
                  <a:pt x="500292" y="919665"/>
                </a:lnTo>
                <a:lnTo>
                  <a:pt x="545358" y="912679"/>
                </a:lnTo>
                <a:lnTo>
                  <a:pt x="588856" y="901319"/>
                </a:lnTo>
                <a:lnTo>
                  <a:pt x="630557" y="885816"/>
                </a:lnTo>
                <a:lnTo>
                  <a:pt x="670233" y="866403"/>
                </a:lnTo>
                <a:lnTo>
                  <a:pt x="707656" y="843311"/>
                </a:lnTo>
                <a:lnTo>
                  <a:pt x="742597" y="816772"/>
                </a:lnTo>
                <a:lnTo>
                  <a:pt x="774830" y="787017"/>
                </a:lnTo>
                <a:lnTo>
                  <a:pt x="804124" y="754278"/>
                </a:lnTo>
                <a:lnTo>
                  <a:pt x="830253" y="718787"/>
                </a:lnTo>
                <a:lnTo>
                  <a:pt x="852988" y="680776"/>
                </a:lnTo>
                <a:lnTo>
                  <a:pt x="872101" y="640476"/>
                </a:lnTo>
                <a:lnTo>
                  <a:pt x="887364" y="598119"/>
                </a:lnTo>
                <a:lnTo>
                  <a:pt x="898549" y="553936"/>
                </a:lnTo>
                <a:lnTo>
                  <a:pt x="905427" y="508160"/>
                </a:lnTo>
                <a:lnTo>
                  <a:pt x="907770" y="461022"/>
                </a:lnTo>
                <a:lnTo>
                  <a:pt x="905427" y="413884"/>
                </a:lnTo>
                <a:lnTo>
                  <a:pt x="898549" y="368108"/>
                </a:lnTo>
                <a:lnTo>
                  <a:pt x="887364" y="323926"/>
                </a:lnTo>
                <a:lnTo>
                  <a:pt x="872101" y="281569"/>
                </a:lnTo>
                <a:lnTo>
                  <a:pt x="852988" y="241269"/>
                </a:lnTo>
                <a:lnTo>
                  <a:pt x="830253" y="203257"/>
                </a:lnTo>
                <a:lnTo>
                  <a:pt x="804124" y="167766"/>
                </a:lnTo>
                <a:lnTo>
                  <a:pt x="774830" y="135027"/>
                </a:lnTo>
                <a:lnTo>
                  <a:pt x="742597" y="105273"/>
                </a:lnTo>
                <a:lnTo>
                  <a:pt x="707656" y="78733"/>
                </a:lnTo>
                <a:lnTo>
                  <a:pt x="670233" y="55641"/>
                </a:lnTo>
                <a:lnTo>
                  <a:pt x="630557" y="36228"/>
                </a:lnTo>
                <a:lnTo>
                  <a:pt x="588856" y="20726"/>
                </a:lnTo>
                <a:lnTo>
                  <a:pt x="545358" y="9366"/>
                </a:lnTo>
                <a:lnTo>
                  <a:pt x="500292" y="2380"/>
                </a:lnTo>
                <a:lnTo>
                  <a:pt x="453885" y="0"/>
                </a:lnTo>
                <a:close/>
              </a:path>
            </a:pathLst>
          </a:custGeom>
          <a:solidFill>
            <a:srgbClr val="F5DC6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4352981" y="1916417"/>
            <a:ext cx="458470" cy="454659"/>
          </a:xfrm>
          <a:custGeom>
            <a:rect b="b" l="l" r="r" t="t"/>
            <a:pathLst>
              <a:path extrusionOk="0" h="454660" w="458470">
                <a:moveTo>
                  <a:pt x="356304" y="0"/>
                </a:moveTo>
                <a:lnTo>
                  <a:pt x="345789" y="0"/>
                </a:lnTo>
                <a:lnTo>
                  <a:pt x="340556" y="2019"/>
                </a:lnTo>
                <a:lnTo>
                  <a:pt x="228936" y="112560"/>
                </a:lnTo>
                <a:lnTo>
                  <a:pt x="117354" y="2019"/>
                </a:lnTo>
                <a:lnTo>
                  <a:pt x="112083" y="0"/>
                </a:lnTo>
                <a:lnTo>
                  <a:pt x="101568" y="0"/>
                </a:lnTo>
                <a:lnTo>
                  <a:pt x="96323" y="2019"/>
                </a:lnTo>
                <a:lnTo>
                  <a:pt x="6330" y="91376"/>
                </a:lnTo>
                <a:lnTo>
                  <a:pt x="1794" y="98147"/>
                </a:lnTo>
                <a:lnTo>
                  <a:pt x="282" y="105833"/>
                </a:lnTo>
                <a:lnTo>
                  <a:pt x="1794" y="113527"/>
                </a:lnTo>
                <a:lnTo>
                  <a:pt x="6330" y="120319"/>
                </a:lnTo>
                <a:lnTo>
                  <a:pt x="113620" y="227139"/>
                </a:lnTo>
                <a:lnTo>
                  <a:pt x="6076" y="333667"/>
                </a:lnTo>
                <a:lnTo>
                  <a:pt x="1519" y="340437"/>
                </a:lnTo>
                <a:lnTo>
                  <a:pt x="0" y="348124"/>
                </a:lnTo>
                <a:lnTo>
                  <a:pt x="1519" y="355818"/>
                </a:lnTo>
                <a:lnTo>
                  <a:pt x="6076" y="362610"/>
                </a:lnTo>
                <a:lnTo>
                  <a:pt x="96323" y="452246"/>
                </a:lnTo>
                <a:lnTo>
                  <a:pt x="101568" y="454228"/>
                </a:lnTo>
                <a:lnTo>
                  <a:pt x="112083" y="454228"/>
                </a:lnTo>
                <a:lnTo>
                  <a:pt x="117354" y="452246"/>
                </a:lnTo>
                <a:lnTo>
                  <a:pt x="228936" y="341388"/>
                </a:lnTo>
                <a:lnTo>
                  <a:pt x="340556" y="452246"/>
                </a:lnTo>
                <a:lnTo>
                  <a:pt x="345789" y="454228"/>
                </a:lnTo>
                <a:lnTo>
                  <a:pt x="356304" y="454228"/>
                </a:lnTo>
                <a:lnTo>
                  <a:pt x="361588" y="452246"/>
                </a:lnTo>
                <a:lnTo>
                  <a:pt x="451542" y="362902"/>
                </a:lnTo>
                <a:lnTo>
                  <a:pt x="456078" y="356064"/>
                </a:lnTo>
                <a:lnTo>
                  <a:pt x="457590" y="348270"/>
                </a:lnTo>
                <a:lnTo>
                  <a:pt x="456078" y="340483"/>
                </a:lnTo>
                <a:lnTo>
                  <a:pt x="451542" y="333667"/>
                </a:lnTo>
                <a:lnTo>
                  <a:pt x="344290" y="227139"/>
                </a:lnTo>
                <a:lnTo>
                  <a:pt x="451834" y="120319"/>
                </a:lnTo>
                <a:lnTo>
                  <a:pt x="456370" y="113527"/>
                </a:lnTo>
                <a:lnTo>
                  <a:pt x="457882" y="105833"/>
                </a:lnTo>
                <a:lnTo>
                  <a:pt x="456370" y="98147"/>
                </a:lnTo>
                <a:lnTo>
                  <a:pt x="451834" y="91376"/>
                </a:lnTo>
                <a:lnTo>
                  <a:pt x="361588" y="2019"/>
                </a:lnTo>
                <a:close/>
              </a:path>
            </a:pathLst>
          </a:custGeom>
          <a:solidFill>
            <a:srgbClr val="F6DD6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2403017" y="1890128"/>
            <a:ext cx="507365" cy="506730"/>
          </a:xfrm>
          <a:custGeom>
            <a:rect b="b" l="l" r="r" t="t"/>
            <a:pathLst>
              <a:path extrusionOk="0" h="506730" w="507364">
                <a:moveTo>
                  <a:pt x="315874" y="0"/>
                </a:moveTo>
                <a:lnTo>
                  <a:pt x="188874" y="292"/>
                </a:lnTo>
                <a:lnTo>
                  <a:pt x="172770" y="172199"/>
                </a:lnTo>
                <a:lnTo>
                  <a:pt x="15722" y="172516"/>
                </a:lnTo>
                <a:lnTo>
                  <a:pt x="10553" y="174815"/>
                </a:lnTo>
                <a:lnTo>
                  <a:pt x="3086" y="182232"/>
                </a:lnTo>
                <a:lnTo>
                  <a:pt x="800" y="187350"/>
                </a:lnTo>
                <a:lnTo>
                  <a:pt x="0" y="314172"/>
                </a:lnTo>
                <a:lnTo>
                  <a:pt x="1560" y="322171"/>
                </a:lnTo>
                <a:lnTo>
                  <a:pt x="5910" y="328687"/>
                </a:lnTo>
                <a:lnTo>
                  <a:pt x="12410" y="333076"/>
                </a:lnTo>
                <a:lnTo>
                  <a:pt x="20421" y="334695"/>
                </a:lnTo>
                <a:lnTo>
                  <a:pt x="171818" y="334759"/>
                </a:lnTo>
                <a:lnTo>
                  <a:pt x="170687" y="486130"/>
                </a:lnTo>
                <a:lnTo>
                  <a:pt x="172234" y="494145"/>
                </a:lnTo>
                <a:lnTo>
                  <a:pt x="176579" y="500668"/>
                </a:lnTo>
                <a:lnTo>
                  <a:pt x="183084" y="505054"/>
                </a:lnTo>
                <a:lnTo>
                  <a:pt x="191109" y="506653"/>
                </a:lnTo>
                <a:lnTo>
                  <a:pt x="318300" y="506564"/>
                </a:lnTo>
                <a:lnTo>
                  <a:pt x="323418" y="504278"/>
                </a:lnTo>
                <a:lnTo>
                  <a:pt x="330873" y="496862"/>
                </a:lnTo>
                <a:lnTo>
                  <a:pt x="333222" y="491731"/>
                </a:lnTo>
                <a:lnTo>
                  <a:pt x="334149" y="334441"/>
                </a:lnTo>
                <a:lnTo>
                  <a:pt x="491464" y="334327"/>
                </a:lnTo>
                <a:lnTo>
                  <a:pt x="496569" y="332041"/>
                </a:lnTo>
                <a:lnTo>
                  <a:pt x="504024" y="324624"/>
                </a:lnTo>
                <a:lnTo>
                  <a:pt x="506374" y="319493"/>
                </a:lnTo>
                <a:lnTo>
                  <a:pt x="507149" y="192709"/>
                </a:lnTo>
                <a:lnTo>
                  <a:pt x="505540" y="184663"/>
                </a:lnTo>
                <a:lnTo>
                  <a:pt x="501113" y="178069"/>
                </a:lnTo>
                <a:lnTo>
                  <a:pt x="494547" y="173614"/>
                </a:lnTo>
                <a:lnTo>
                  <a:pt x="486524" y="171983"/>
                </a:lnTo>
                <a:lnTo>
                  <a:pt x="335368" y="172084"/>
                </a:lnTo>
                <a:lnTo>
                  <a:pt x="336283" y="20510"/>
                </a:lnTo>
                <a:lnTo>
                  <a:pt x="334708" y="12497"/>
                </a:lnTo>
                <a:lnTo>
                  <a:pt x="330355" y="5978"/>
                </a:lnTo>
                <a:lnTo>
                  <a:pt x="323863" y="1597"/>
                </a:lnTo>
                <a:close/>
              </a:path>
            </a:pathLst>
          </a:custGeom>
          <a:solidFill>
            <a:srgbClr val="F6DD6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" name="Google Shape;156;p8"/>
          <p:cNvGrpSpPr/>
          <p:nvPr/>
        </p:nvGrpSpPr>
        <p:grpSpPr>
          <a:xfrm>
            <a:off x="3165386" y="1682534"/>
            <a:ext cx="908050" cy="922655"/>
            <a:chOff x="3165386" y="1682534"/>
            <a:chExt cx="908050" cy="922655"/>
          </a:xfrm>
        </p:grpSpPr>
        <p:sp>
          <p:nvSpPr>
            <p:cNvPr id="157" name="Google Shape;157;p8"/>
            <p:cNvSpPr/>
            <p:nvPr/>
          </p:nvSpPr>
          <p:spPr>
            <a:xfrm>
              <a:off x="3165386" y="1682534"/>
              <a:ext cx="908050" cy="922655"/>
            </a:xfrm>
            <a:custGeom>
              <a:rect b="b" l="l" r="r" t="t"/>
              <a:pathLst>
                <a:path extrusionOk="0" h="922655" w="908050">
                  <a:moveTo>
                    <a:pt x="453885" y="0"/>
                  </a:moveTo>
                  <a:lnTo>
                    <a:pt x="407478" y="2380"/>
                  </a:lnTo>
                  <a:lnTo>
                    <a:pt x="362411" y="9366"/>
                  </a:lnTo>
                  <a:lnTo>
                    <a:pt x="318914" y="20726"/>
                  </a:lnTo>
                  <a:lnTo>
                    <a:pt x="277213" y="36228"/>
                  </a:lnTo>
                  <a:lnTo>
                    <a:pt x="237537" y="55641"/>
                  </a:lnTo>
                  <a:lnTo>
                    <a:pt x="200114" y="78733"/>
                  </a:lnTo>
                  <a:lnTo>
                    <a:pt x="165172" y="105273"/>
                  </a:lnTo>
                  <a:lnTo>
                    <a:pt x="132940" y="135027"/>
                  </a:lnTo>
                  <a:lnTo>
                    <a:pt x="103645" y="167766"/>
                  </a:lnTo>
                  <a:lnTo>
                    <a:pt x="77516" y="203257"/>
                  </a:lnTo>
                  <a:lnTo>
                    <a:pt x="54781" y="241269"/>
                  </a:lnTo>
                  <a:lnTo>
                    <a:pt x="35668" y="281569"/>
                  </a:lnTo>
                  <a:lnTo>
                    <a:pt x="20405" y="323926"/>
                  </a:lnTo>
                  <a:lnTo>
                    <a:pt x="9221" y="368108"/>
                  </a:lnTo>
                  <a:lnTo>
                    <a:pt x="2343" y="413884"/>
                  </a:lnTo>
                  <a:lnTo>
                    <a:pt x="0" y="461022"/>
                  </a:lnTo>
                  <a:lnTo>
                    <a:pt x="2343" y="508160"/>
                  </a:lnTo>
                  <a:lnTo>
                    <a:pt x="9221" y="553936"/>
                  </a:lnTo>
                  <a:lnTo>
                    <a:pt x="20405" y="598119"/>
                  </a:lnTo>
                  <a:lnTo>
                    <a:pt x="35668" y="640476"/>
                  </a:lnTo>
                  <a:lnTo>
                    <a:pt x="54781" y="680776"/>
                  </a:lnTo>
                  <a:lnTo>
                    <a:pt x="77516" y="718787"/>
                  </a:lnTo>
                  <a:lnTo>
                    <a:pt x="103645" y="754278"/>
                  </a:lnTo>
                  <a:lnTo>
                    <a:pt x="132940" y="787017"/>
                  </a:lnTo>
                  <a:lnTo>
                    <a:pt x="165172" y="816772"/>
                  </a:lnTo>
                  <a:lnTo>
                    <a:pt x="200114" y="843311"/>
                  </a:lnTo>
                  <a:lnTo>
                    <a:pt x="237537" y="866403"/>
                  </a:lnTo>
                  <a:lnTo>
                    <a:pt x="277213" y="885816"/>
                  </a:lnTo>
                  <a:lnTo>
                    <a:pt x="318914" y="901319"/>
                  </a:lnTo>
                  <a:lnTo>
                    <a:pt x="362411" y="912679"/>
                  </a:lnTo>
                  <a:lnTo>
                    <a:pt x="407478" y="919665"/>
                  </a:lnTo>
                  <a:lnTo>
                    <a:pt x="453885" y="922045"/>
                  </a:lnTo>
                  <a:lnTo>
                    <a:pt x="500292" y="919665"/>
                  </a:lnTo>
                  <a:lnTo>
                    <a:pt x="545358" y="912679"/>
                  </a:lnTo>
                  <a:lnTo>
                    <a:pt x="588856" y="901319"/>
                  </a:lnTo>
                  <a:lnTo>
                    <a:pt x="630557" y="885816"/>
                  </a:lnTo>
                  <a:lnTo>
                    <a:pt x="670233" y="866403"/>
                  </a:lnTo>
                  <a:lnTo>
                    <a:pt x="707656" y="843311"/>
                  </a:lnTo>
                  <a:lnTo>
                    <a:pt x="742597" y="816772"/>
                  </a:lnTo>
                  <a:lnTo>
                    <a:pt x="774830" y="787017"/>
                  </a:lnTo>
                  <a:lnTo>
                    <a:pt x="804124" y="754278"/>
                  </a:lnTo>
                  <a:lnTo>
                    <a:pt x="830253" y="718787"/>
                  </a:lnTo>
                  <a:lnTo>
                    <a:pt x="852988" y="680776"/>
                  </a:lnTo>
                  <a:lnTo>
                    <a:pt x="872101" y="640476"/>
                  </a:lnTo>
                  <a:lnTo>
                    <a:pt x="887364" y="598119"/>
                  </a:lnTo>
                  <a:lnTo>
                    <a:pt x="898549" y="553936"/>
                  </a:lnTo>
                  <a:lnTo>
                    <a:pt x="905427" y="508160"/>
                  </a:lnTo>
                  <a:lnTo>
                    <a:pt x="907770" y="461022"/>
                  </a:lnTo>
                  <a:lnTo>
                    <a:pt x="905427" y="413884"/>
                  </a:lnTo>
                  <a:lnTo>
                    <a:pt x="898549" y="368108"/>
                  </a:lnTo>
                  <a:lnTo>
                    <a:pt x="887364" y="323926"/>
                  </a:lnTo>
                  <a:lnTo>
                    <a:pt x="872101" y="281569"/>
                  </a:lnTo>
                  <a:lnTo>
                    <a:pt x="852988" y="241269"/>
                  </a:lnTo>
                  <a:lnTo>
                    <a:pt x="830253" y="203257"/>
                  </a:lnTo>
                  <a:lnTo>
                    <a:pt x="804124" y="167766"/>
                  </a:lnTo>
                  <a:lnTo>
                    <a:pt x="774830" y="135027"/>
                  </a:lnTo>
                  <a:lnTo>
                    <a:pt x="742597" y="105273"/>
                  </a:lnTo>
                  <a:lnTo>
                    <a:pt x="707656" y="78733"/>
                  </a:lnTo>
                  <a:lnTo>
                    <a:pt x="670233" y="55641"/>
                  </a:lnTo>
                  <a:lnTo>
                    <a:pt x="630557" y="36228"/>
                  </a:lnTo>
                  <a:lnTo>
                    <a:pt x="588856" y="20726"/>
                  </a:lnTo>
                  <a:lnTo>
                    <a:pt x="545358" y="9366"/>
                  </a:lnTo>
                  <a:lnTo>
                    <a:pt x="500292" y="2380"/>
                  </a:lnTo>
                  <a:lnTo>
                    <a:pt x="453885" y="0"/>
                  </a:lnTo>
                  <a:close/>
                </a:path>
              </a:pathLst>
            </a:custGeom>
            <a:solidFill>
              <a:srgbClr val="F5DC6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3221266" y="1777296"/>
              <a:ext cx="833597" cy="76436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8"/>
          <p:cNvGrpSpPr/>
          <p:nvPr/>
        </p:nvGrpSpPr>
        <p:grpSpPr>
          <a:xfrm>
            <a:off x="1240461" y="1682534"/>
            <a:ext cx="908050" cy="922655"/>
            <a:chOff x="1240461" y="1682534"/>
            <a:chExt cx="908050" cy="922655"/>
          </a:xfrm>
        </p:grpSpPr>
        <p:sp>
          <p:nvSpPr>
            <p:cNvPr id="160" name="Google Shape;160;p8"/>
            <p:cNvSpPr/>
            <p:nvPr/>
          </p:nvSpPr>
          <p:spPr>
            <a:xfrm>
              <a:off x="1240461" y="1682534"/>
              <a:ext cx="908050" cy="922655"/>
            </a:xfrm>
            <a:custGeom>
              <a:rect b="b" l="l" r="r" t="t"/>
              <a:pathLst>
                <a:path extrusionOk="0" h="922655" w="908050">
                  <a:moveTo>
                    <a:pt x="453884" y="0"/>
                  </a:moveTo>
                  <a:lnTo>
                    <a:pt x="407477" y="2380"/>
                  </a:lnTo>
                  <a:lnTo>
                    <a:pt x="362410" y="9366"/>
                  </a:lnTo>
                  <a:lnTo>
                    <a:pt x="318913" y="20726"/>
                  </a:lnTo>
                  <a:lnTo>
                    <a:pt x="277212" y="36228"/>
                  </a:lnTo>
                  <a:lnTo>
                    <a:pt x="237536" y="55641"/>
                  </a:lnTo>
                  <a:lnTo>
                    <a:pt x="200113" y="78733"/>
                  </a:lnTo>
                  <a:lnTo>
                    <a:pt x="165171" y="105273"/>
                  </a:lnTo>
                  <a:lnTo>
                    <a:pt x="132939" y="135027"/>
                  </a:lnTo>
                  <a:lnTo>
                    <a:pt x="103645" y="167766"/>
                  </a:lnTo>
                  <a:lnTo>
                    <a:pt x="77516" y="203257"/>
                  </a:lnTo>
                  <a:lnTo>
                    <a:pt x="54781" y="241269"/>
                  </a:lnTo>
                  <a:lnTo>
                    <a:pt x="35668" y="281569"/>
                  </a:lnTo>
                  <a:lnTo>
                    <a:pt x="20405" y="323926"/>
                  </a:lnTo>
                  <a:lnTo>
                    <a:pt x="9221" y="368108"/>
                  </a:lnTo>
                  <a:lnTo>
                    <a:pt x="2343" y="413884"/>
                  </a:lnTo>
                  <a:lnTo>
                    <a:pt x="0" y="461022"/>
                  </a:lnTo>
                  <a:lnTo>
                    <a:pt x="2343" y="508160"/>
                  </a:lnTo>
                  <a:lnTo>
                    <a:pt x="9221" y="553936"/>
                  </a:lnTo>
                  <a:lnTo>
                    <a:pt x="20405" y="598119"/>
                  </a:lnTo>
                  <a:lnTo>
                    <a:pt x="35668" y="640476"/>
                  </a:lnTo>
                  <a:lnTo>
                    <a:pt x="54781" y="680776"/>
                  </a:lnTo>
                  <a:lnTo>
                    <a:pt x="77516" y="718787"/>
                  </a:lnTo>
                  <a:lnTo>
                    <a:pt x="103645" y="754278"/>
                  </a:lnTo>
                  <a:lnTo>
                    <a:pt x="132939" y="787017"/>
                  </a:lnTo>
                  <a:lnTo>
                    <a:pt x="165171" y="816772"/>
                  </a:lnTo>
                  <a:lnTo>
                    <a:pt x="200113" y="843311"/>
                  </a:lnTo>
                  <a:lnTo>
                    <a:pt x="237536" y="866403"/>
                  </a:lnTo>
                  <a:lnTo>
                    <a:pt x="277212" y="885816"/>
                  </a:lnTo>
                  <a:lnTo>
                    <a:pt x="318913" y="901319"/>
                  </a:lnTo>
                  <a:lnTo>
                    <a:pt x="362410" y="912679"/>
                  </a:lnTo>
                  <a:lnTo>
                    <a:pt x="407477" y="919665"/>
                  </a:lnTo>
                  <a:lnTo>
                    <a:pt x="453884" y="922045"/>
                  </a:lnTo>
                  <a:lnTo>
                    <a:pt x="500290" y="919665"/>
                  </a:lnTo>
                  <a:lnTo>
                    <a:pt x="545357" y="912679"/>
                  </a:lnTo>
                  <a:lnTo>
                    <a:pt x="588855" y="901319"/>
                  </a:lnTo>
                  <a:lnTo>
                    <a:pt x="630556" y="885816"/>
                  </a:lnTo>
                  <a:lnTo>
                    <a:pt x="670232" y="866403"/>
                  </a:lnTo>
                  <a:lnTo>
                    <a:pt x="707655" y="843311"/>
                  </a:lnTo>
                  <a:lnTo>
                    <a:pt x="742596" y="816772"/>
                  </a:lnTo>
                  <a:lnTo>
                    <a:pt x="774828" y="787017"/>
                  </a:lnTo>
                  <a:lnTo>
                    <a:pt x="804123" y="754278"/>
                  </a:lnTo>
                  <a:lnTo>
                    <a:pt x="830252" y="718787"/>
                  </a:lnTo>
                  <a:lnTo>
                    <a:pt x="852987" y="680776"/>
                  </a:lnTo>
                  <a:lnTo>
                    <a:pt x="872100" y="640476"/>
                  </a:lnTo>
                  <a:lnTo>
                    <a:pt x="887363" y="598119"/>
                  </a:lnTo>
                  <a:lnTo>
                    <a:pt x="898547" y="553936"/>
                  </a:lnTo>
                  <a:lnTo>
                    <a:pt x="905425" y="508160"/>
                  </a:lnTo>
                  <a:lnTo>
                    <a:pt x="907769" y="461022"/>
                  </a:lnTo>
                  <a:lnTo>
                    <a:pt x="905425" y="413884"/>
                  </a:lnTo>
                  <a:lnTo>
                    <a:pt x="898547" y="368108"/>
                  </a:lnTo>
                  <a:lnTo>
                    <a:pt x="887363" y="323926"/>
                  </a:lnTo>
                  <a:lnTo>
                    <a:pt x="872100" y="281569"/>
                  </a:lnTo>
                  <a:lnTo>
                    <a:pt x="852987" y="241269"/>
                  </a:lnTo>
                  <a:lnTo>
                    <a:pt x="830252" y="203257"/>
                  </a:lnTo>
                  <a:lnTo>
                    <a:pt x="804123" y="167766"/>
                  </a:lnTo>
                  <a:lnTo>
                    <a:pt x="774828" y="135027"/>
                  </a:lnTo>
                  <a:lnTo>
                    <a:pt x="742596" y="105273"/>
                  </a:lnTo>
                  <a:lnTo>
                    <a:pt x="707655" y="78733"/>
                  </a:lnTo>
                  <a:lnTo>
                    <a:pt x="670232" y="55641"/>
                  </a:lnTo>
                  <a:lnTo>
                    <a:pt x="630556" y="36228"/>
                  </a:lnTo>
                  <a:lnTo>
                    <a:pt x="588855" y="20726"/>
                  </a:lnTo>
                  <a:lnTo>
                    <a:pt x="545357" y="9366"/>
                  </a:lnTo>
                  <a:lnTo>
                    <a:pt x="500290" y="2380"/>
                  </a:lnTo>
                  <a:lnTo>
                    <a:pt x="453884" y="0"/>
                  </a:lnTo>
                  <a:close/>
                </a:path>
              </a:pathLst>
            </a:custGeom>
            <a:solidFill>
              <a:srgbClr val="F5DC6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1394599" y="1841703"/>
              <a:ext cx="603694" cy="60369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8"/>
          <p:cNvSpPr txBox="1"/>
          <p:nvPr/>
        </p:nvSpPr>
        <p:spPr>
          <a:xfrm>
            <a:off x="1122843" y="2849245"/>
            <a:ext cx="1143635" cy="510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-344169" lvl="0" marL="356235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Yelp Rating  (1-5)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8"/>
          <p:cNvSpPr txBox="1"/>
          <p:nvPr/>
        </p:nvSpPr>
        <p:spPr>
          <a:xfrm>
            <a:off x="2923158" y="2849245"/>
            <a:ext cx="1393190" cy="510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-411479" lvl="0" marL="423544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Polarity Score  [-1, 1]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"/>
          <p:cNvSpPr txBox="1"/>
          <p:nvPr/>
        </p:nvSpPr>
        <p:spPr>
          <a:xfrm>
            <a:off x="4693627" y="1698600"/>
            <a:ext cx="2034539" cy="166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6DD6E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3405" lvl="0" marL="585470" marR="321945" rtl="0" algn="l">
              <a:lnSpc>
                <a:spcPct val="118750"/>
              </a:lnSpc>
              <a:spcBef>
                <a:spcPts val="338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Compound Score  [-1, 1]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/>
          <p:cNvSpPr txBox="1"/>
          <p:nvPr/>
        </p:nvSpPr>
        <p:spPr>
          <a:xfrm>
            <a:off x="6881139" y="2849245"/>
            <a:ext cx="1221740" cy="510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-382905" lvl="0" marL="394970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Super Score  (0-6)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5155361" y="1709188"/>
            <a:ext cx="777687" cy="77768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7015251" y="1726831"/>
            <a:ext cx="833450" cy="83345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8"/>
          <p:cNvSpPr txBox="1"/>
          <p:nvPr/>
        </p:nvSpPr>
        <p:spPr>
          <a:xfrm>
            <a:off x="2152916" y="4387141"/>
            <a:ext cx="5132705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71450" lvl="0" marL="184150" marR="0" rtl="0" algn="l">
              <a:lnSpc>
                <a:spcPct val="11958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Polarity Score: </a:t>
            </a:r>
            <a:r>
              <a:rPr lang="en-US" sz="1200">
                <a:solidFill>
                  <a:srgbClr val="74C476"/>
                </a:solidFill>
                <a:latin typeface="Verdana"/>
                <a:ea typeface="Verdana"/>
                <a:cs typeface="Verdana"/>
                <a:sym typeface="Verdana"/>
              </a:rPr>
              <a:t>positive statement </a:t>
            </a: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= 1, </a:t>
            </a:r>
            <a:r>
              <a:rPr lang="en-US" sz="1200">
                <a:solidFill>
                  <a:srgbClr val="C61A8A"/>
                </a:solidFill>
                <a:latin typeface="Verdana"/>
                <a:ea typeface="Verdana"/>
                <a:cs typeface="Verdana"/>
                <a:sym typeface="Verdana"/>
              </a:rPr>
              <a:t>negative statement </a:t>
            </a: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= -1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184150" marR="0" rtl="0" algn="l">
              <a:lnSpc>
                <a:spcPct val="11958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Compound score: </a:t>
            </a:r>
            <a:r>
              <a:rPr lang="en-US" sz="1200">
                <a:solidFill>
                  <a:srgbClr val="74C476"/>
                </a:solidFill>
                <a:latin typeface="Verdana"/>
                <a:ea typeface="Verdana"/>
                <a:cs typeface="Verdana"/>
                <a:sym typeface="Verdana"/>
              </a:rPr>
              <a:t>most positive </a:t>
            </a: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= 1, </a:t>
            </a:r>
            <a:r>
              <a:rPr lang="en-US" sz="1200">
                <a:solidFill>
                  <a:srgbClr val="C61A8A"/>
                </a:solidFill>
                <a:latin typeface="Verdana"/>
                <a:ea typeface="Verdana"/>
                <a:cs typeface="Verdana"/>
                <a:sym typeface="Verdana"/>
              </a:rPr>
              <a:t>most negative </a:t>
            </a: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= -1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3165589" y="3418649"/>
            <a:ext cx="2832735" cy="234950"/>
          </a:xfrm>
          <a:custGeom>
            <a:rect b="b" l="l" r="r" t="t"/>
            <a:pathLst>
              <a:path extrusionOk="0" h="234950" w="2832735">
                <a:moveTo>
                  <a:pt x="2832701" y="0"/>
                </a:moveTo>
                <a:lnTo>
                  <a:pt x="2831165" y="45623"/>
                </a:lnTo>
                <a:lnTo>
                  <a:pt x="2826977" y="82878"/>
                </a:lnTo>
                <a:lnTo>
                  <a:pt x="2820766" y="107997"/>
                </a:lnTo>
                <a:lnTo>
                  <a:pt x="2813161" y="117208"/>
                </a:lnTo>
                <a:lnTo>
                  <a:pt x="1446990" y="117208"/>
                </a:lnTo>
                <a:lnTo>
                  <a:pt x="1439385" y="126418"/>
                </a:lnTo>
                <a:lnTo>
                  <a:pt x="1433174" y="151537"/>
                </a:lnTo>
                <a:lnTo>
                  <a:pt x="1428986" y="188794"/>
                </a:lnTo>
                <a:lnTo>
                  <a:pt x="1427450" y="234417"/>
                </a:lnTo>
                <a:lnTo>
                  <a:pt x="1425916" y="188794"/>
                </a:lnTo>
                <a:lnTo>
                  <a:pt x="1421732" y="151537"/>
                </a:lnTo>
                <a:lnTo>
                  <a:pt x="1415524" y="126418"/>
                </a:lnTo>
                <a:lnTo>
                  <a:pt x="1407920" y="117208"/>
                </a:lnTo>
                <a:lnTo>
                  <a:pt x="19535" y="117208"/>
                </a:lnTo>
                <a:lnTo>
                  <a:pt x="11931" y="107997"/>
                </a:lnTo>
                <a:lnTo>
                  <a:pt x="5721" y="82878"/>
                </a:lnTo>
                <a:lnTo>
                  <a:pt x="1535" y="45623"/>
                </a:lnTo>
                <a:lnTo>
                  <a:pt x="0" y="0"/>
                </a:lnTo>
              </a:path>
            </a:pathLst>
          </a:custGeom>
          <a:noFill/>
          <a:ln cap="flat" cmpd="sng" w="222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8"/>
          <p:cNvSpPr txBox="1"/>
          <p:nvPr/>
        </p:nvSpPr>
        <p:spPr>
          <a:xfrm>
            <a:off x="3399193" y="3692118"/>
            <a:ext cx="248475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Sentiment Analysis on Text Reviews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"/>
          <p:cNvSpPr/>
          <p:nvPr/>
        </p:nvSpPr>
        <p:spPr>
          <a:xfrm>
            <a:off x="4309795" y="1023556"/>
            <a:ext cx="524510" cy="0"/>
          </a:xfrm>
          <a:custGeom>
            <a:rect b="b" l="l" r="r" t="t"/>
            <a:pathLst>
              <a:path extrusionOk="0" h="120000" w="524510">
                <a:moveTo>
                  <a:pt x="0" y="0"/>
                </a:moveTo>
                <a:lnTo>
                  <a:pt x="524400" y="0"/>
                </a:lnTo>
              </a:path>
            </a:pathLst>
          </a:custGeom>
          <a:noFill/>
          <a:ln cap="flat" cmpd="sng" w="38100">
            <a:solidFill>
              <a:srgbClr val="5C65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9"/>
          <p:cNvSpPr txBox="1"/>
          <p:nvPr>
            <p:ph type="title"/>
          </p:nvPr>
        </p:nvSpPr>
        <p:spPr>
          <a:xfrm>
            <a:off x="1811654" y="382778"/>
            <a:ext cx="5520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Topic Modeling</a:t>
            </a:r>
            <a:endParaRPr/>
          </a:p>
        </p:txBody>
      </p:sp>
      <p:sp>
        <p:nvSpPr>
          <p:cNvPr id="177" name="Google Shape;177;p9"/>
          <p:cNvSpPr txBox="1"/>
          <p:nvPr/>
        </p:nvSpPr>
        <p:spPr>
          <a:xfrm>
            <a:off x="5834176" y="1266088"/>
            <a:ext cx="872490" cy="509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22860" lvl="0" marL="12700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5C65CF"/>
                </a:solidFill>
                <a:latin typeface="Arial"/>
                <a:ea typeface="Arial"/>
                <a:cs typeface="Arial"/>
                <a:sym typeface="Arial"/>
              </a:rPr>
              <a:t>Western  (Topic 2)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9"/>
          <p:cNvSpPr txBox="1"/>
          <p:nvPr/>
        </p:nvSpPr>
        <p:spPr>
          <a:xfrm>
            <a:off x="5834176" y="2520759"/>
            <a:ext cx="872490" cy="509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51435" lvl="0" marL="12700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5C65CF"/>
                </a:solidFill>
                <a:latin typeface="Arial"/>
                <a:ea typeface="Arial"/>
                <a:cs typeface="Arial"/>
                <a:sym typeface="Arial"/>
              </a:rPr>
              <a:t>Dessert  (Topic 3)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9"/>
          <p:cNvSpPr txBox="1"/>
          <p:nvPr/>
        </p:nvSpPr>
        <p:spPr>
          <a:xfrm>
            <a:off x="5685790" y="3776345"/>
            <a:ext cx="1179195" cy="509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147320" lvl="0" marL="12700" marR="508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5C65CF"/>
                </a:solidFill>
                <a:latin typeface="Arial"/>
                <a:ea typeface="Arial"/>
                <a:cs typeface="Arial"/>
                <a:sym typeface="Arial"/>
              </a:rPr>
              <a:t>Fast food  (Topic 4)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0" name="Google Shape;180;p9"/>
          <p:cNvGraphicFramePr/>
          <p:nvPr/>
        </p:nvGraphicFramePr>
        <p:xfrm>
          <a:off x="264795" y="1266190"/>
          <a:ext cx="5277485" cy="3295650"/>
        </p:xfrm>
        <a:graphic>
          <a:graphicData uri="http://schemas.openxmlformats.org/presentationml/2006/ole">
            <mc:AlternateContent>
              <mc:Choice Requires="v">
                <p:oleObj r:id="rId4" imgH="3295650" imgW="5277485" progId="Paint.Picture" spid="_x0000_s1">
                  <p:embed/>
                </p:oleObj>
              </mc:Choice>
              <mc:Fallback>
                <p:oleObj r:id="rId5" imgH="3295650" imgW="5277485" progId="Paint.Picture">
                  <p:embed/>
                  <p:pic>
                    <p:nvPicPr>
                      <p:cNvPr id="180" name="Google Shape;180;p9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264795" y="1266190"/>
                        <a:ext cx="5277485" cy="329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" name="Google Shape;181;p9"/>
          <p:cNvGraphicFramePr/>
          <p:nvPr/>
        </p:nvGraphicFramePr>
        <p:xfrm>
          <a:off x="6998970" y="1047750"/>
          <a:ext cx="1755140" cy="1176655"/>
        </p:xfrm>
        <a:graphic>
          <a:graphicData uri="http://schemas.openxmlformats.org/presentationml/2006/ole">
            <mc:AlternateContent>
              <mc:Choice Requires="v">
                <p:oleObj r:id="rId7" imgH="1176655" imgW="1755140" progId="Paint.Picture" spid="_x0000_s2">
                  <p:embed/>
                </p:oleObj>
              </mc:Choice>
              <mc:Fallback>
                <p:oleObj r:id="rId8" imgH="1176655" imgW="1755140" progId="Paint.Picture">
                  <p:embed/>
                  <p:pic>
                    <p:nvPicPr>
                      <p:cNvPr id="181" name="Google Shape;181;p9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6998970" y="1047750"/>
                        <a:ext cx="1755140" cy="11766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" name="Google Shape;182;p9"/>
          <p:cNvGraphicFramePr/>
          <p:nvPr/>
        </p:nvGraphicFramePr>
        <p:xfrm>
          <a:off x="6998970" y="2406650"/>
          <a:ext cx="1755140" cy="1167765"/>
        </p:xfrm>
        <a:graphic>
          <a:graphicData uri="http://schemas.openxmlformats.org/presentationml/2006/ole">
            <mc:AlternateContent>
              <mc:Choice Requires="v">
                <p:oleObj r:id="rId10" imgH="1167765" imgW="1755140" progId="Paint.Picture" spid="_x0000_s3">
                  <p:embed/>
                </p:oleObj>
              </mc:Choice>
              <mc:Fallback>
                <p:oleObj r:id="rId11" imgH="1167765" imgW="1755140" progId="Paint.Picture">
                  <p:embed/>
                  <p:pic>
                    <p:nvPicPr>
                      <p:cNvPr id="182" name="Google Shape;182;p9"/>
                      <p:cNvPicPr preferRelativeResize="0"/>
                      <p:nvPr/>
                    </p:nvPicPr>
                    <p:blipFill rotWithShape="1">
                      <a:blip r:embed="rId12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6998970" y="2406650"/>
                        <a:ext cx="1755140" cy="11677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" name="Google Shape;183;p9"/>
          <p:cNvGraphicFramePr/>
          <p:nvPr/>
        </p:nvGraphicFramePr>
        <p:xfrm>
          <a:off x="6948805" y="3696970"/>
          <a:ext cx="1805940" cy="1154430"/>
        </p:xfrm>
        <a:graphic>
          <a:graphicData uri="http://schemas.openxmlformats.org/presentationml/2006/ole">
            <mc:AlternateContent>
              <mc:Choice Requires="v">
                <p:oleObj r:id="rId13" imgH="1154430" imgW="1805940" progId="Paint.Picture" spid="_x0000_s4">
                  <p:embed/>
                </p:oleObj>
              </mc:Choice>
              <mc:Fallback>
                <p:oleObj r:id="rId14" imgH="1154430" imgW="1805940" progId="Paint.Picture">
                  <p:embed/>
                  <p:pic>
                    <p:nvPicPr>
                      <p:cNvPr id="183" name="Google Shape;183;p9"/>
                      <p:cNvPicPr preferRelativeResize="0"/>
                      <p:nvPr/>
                    </p:nvPicPr>
                    <p:blipFill rotWithShape="1">
                      <a:blip r:embed="rId15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6948805" y="3696970"/>
                        <a:ext cx="1805940" cy="11544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2021-12-18T02:11:00Z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2021-12-18T21:00:00Z</vt:filetime>
  </property>
  <property fmtid="{D5CDD505-2E9C-101B-9397-08002B2CF9AE}" pid="3" name="ICV">
    <vt:lpwstr>30E55715855648BC8AB30DF35BBAAAA7</vt:lpwstr>
  </property>
  <property fmtid="{D5CDD505-2E9C-101B-9397-08002B2CF9AE}" pid="4" name="KSOProductBuildVer">
    <vt:lpwstr>1033-11.2.0.10421</vt:lpwstr>
  </property>
</Properties>
</file>